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1" r:id="rId5"/>
    <p:sldId id="262" r:id="rId6"/>
    <p:sldId id="27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611770-1BDF-66EA-920B-858CD7C9E744}" v="25" dt="2020-11-28T19:11:59.981"/>
    <p1510:client id="{7C593C7F-ADD2-4261-91D7-8404B43ABD7F}" v="7" dt="2020-11-28T19:09:34.1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7C593C7F-ADD2-4261-91D7-8404B43ABD7F}"/>
    <pc:docChg chg="custSel modSld">
      <pc:chgData name="Katie Hurst" userId="edc11e18-5fed-42f7-b251-1c2a03e1975b" providerId="ADAL" clId="{7C593C7F-ADD2-4261-91D7-8404B43ABD7F}" dt="2020-11-28T19:09:34.185" v="234" actId="1076"/>
      <pc:docMkLst>
        <pc:docMk/>
      </pc:docMkLst>
      <pc:sldChg chg="modSp setBg">
        <pc:chgData name="Katie Hurst" userId="edc11e18-5fed-42f7-b251-1c2a03e1975b" providerId="ADAL" clId="{7C593C7F-ADD2-4261-91D7-8404B43ABD7F}" dt="2020-11-28T19:09:28.854" v="233" actId="14100"/>
        <pc:sldMkLst>
          <pc:docMk/>
          <pc:sldMk cId="1785960036" sldId="256"/>
        </pc:sldMkLst>
        <pc:picChg chg="mod">
          <ac:chgData name="Katie Hurst" userId="edc11e18-5fed-42f7-b251-1c2a03e1975b" providerId="ADAL" clId="{7C593C7F-ADD2-4261-91D7-8404B43ABD7F}" dt="2020-11-28T19:09:28.854" v="233" actId="14100"/>
          <ac:picMkLst>
            <pc:docMk/>
            <pc:sldMk cId="1785960036" sldId="256"/>
            <ac:picMk id="2050" creationId="{C886311F-16BB-4F17-A1F1-7E3FCB053BF1}"/>
          </ac:picMkLst>
        </pc:picChg>
      </pc:sldChg>
      <pc:sldChg chg="setBg">
        <pc:chgData name="Katie Hurst" userId="edc11e18-5fed-42f7-b251-1c2a03e1975b" providerId="ADAL" clId="{7C593C7F-ADD2-4261-91D7-8404B43ABD7F}" dt="2020-11-28T19:09:16.918" v="230"/>
        <pc:sldMkLst>
          <pc:docMk/>
          <pc:sldMk cId="4251337085" sldId="257"/>
        </pc:sldMkLst>
      </pc:sldChg>
      <pc:sldChg chg="modSp setBg">
        <pc:chgData name="Katie Hurst" userId="edc11e18-5fed-42f7-b251-1c2a03e1975b" providerId="ADAL" clId="{7C593C7F-ADD2-4261-91D7-8404B43ABD7F}" dt="2020-11-28T19:09:34.185" v="234" actId="1076"/>
        <pc:sldMkLst>
          <pc:docMk/>
          <pc:sldMk cId="2808021565" sldId="258"/>
        </pc:sldMkLst>
        <pc:picChg chg="mod">
          <ac:chgData name="Katie Hurst" userId="edc11e18-5fed-42f7-b251-1c2a03e1975b" providerId="ADAL" clId="{7C593C7F-ADD2-4261-91D7-8404B43ABD7F}" dt="2020-11-28T19:09:34.185" v="234" actId="1076"/>
          <ac:picMkLst>
            <pc:docMk/>
            <pc:sldMk cId="2808021565" sldId="258"/>
            <ac:picMk id="3078" creationId="{BB582860-642E-4714-A8CA-0A2F2D2BF11B}"/>
          </ac:picMkLst>
        </pc:picChg>
      </pc:sldChg>
      <pc:sldChg chg="addSp modSp mod setBg">
        <pc:chgData name="Katie Hurst" userId="edc11e18-5fed-42f7-b251-1c2a03e1975b" providerId="ADAL" clId="{7C593C7F-ADD2-4261-91D7-8404B43ABD7F}" dt="2020-11-28T19:09:16.918" v="230"/>
        <pc:sldMkLst>
          <pc:docMk/>
          <pc:sldMk cId="1430780086" sldId="261"/>
        </pc:sldMkLst>
        <pc:spChg chg="add mod">
          <ac:chgData name="Katie Hurst" userId="edc11e18-5fed-42f7-b251-1c2a03e1975b" providerId="ADAL" clId="{7C593C7F-ADD2-4261-91D7-8404B43ABD7F}" dt="2020-11-28T15:08:24.563" v="17" actId="2711"/>
          <ac:spMkLst>
            <pc:docMk/>
            <pc:sldMk cId="1430780086" sldId="261"/>
            <ac:spMk id="8" creationId="{837FB51A-8A01-4A0F-A555-C8C37CC559EA}"/>
          </ac:spMkLst>
        </pc:spChg>
        <pc:spChg chg="mod">
          <ac:chgData name="Katie Hurst" userId="edc11e18-5fed-42f7-b251-1c2a03e1975b" providerId="ADAL" clId="{7C593C7F-ADD2-4261-91D7-8404B43ABD7F}" dt="2020-11-28T15:11:36.181" v="64" actId="20577"/>
          <ac:spMkLst>
            <pc:docMk/>
            <pc:sldMk cId="1430780086" sldId="261"/>
            <ac:spMk id="9" creationId="{F2FC8A68-A701-4573-80C6-33891A9519C2}"/>
          </ac:spMkLst>
        </pc:spChg>
      </pc:sldChg>
      <pc:sldChg chg="modSp mod setBg">
        <pc:chgData name="Katie Hurst" userId="edc11e18-5fed-42f7-b251-1c2a03e1975b" providerId="ADAL" clId="{7C593C7F-ADD2-4261-91D7-8404B43ABD7F}" dt="2020-11-28T19:09:16.918" v="230"/>
        <pc:sldMkLst>
          <pc:docMk/>
          <pc:sldMk cId="3643850528" sldId="262"/>
        </pc:sldMkLst>
        <pc:spChg chg="mod">
          <ac:chgData name="Katie Hurst" userId="edc11e18-5fed-42f7-b251-1c2a03e1975b" providerId="ADAL" clId="{7C593C7F-ADD2-4261-91D7-8404B43ABD7F}" dt="2020-11-28T15:11:49.579" v="65" actId="14100"/>
          <ac:spMkLst>
            <pc:docMk/>
            <pc:sldMk cId="3643850528" sldId="262"/>
            <ac:spMk id="10" creationId="{BEFD1D0C-EF6C-4256-BD0A-4C0CD681496E}"/>
          </ac:spMkLst>
        </pc:spChg>
      </pc:sldChg>
      <pc:sldChg chg="modSp mod setBg">
        <pc:chgData name="Katie Hurst" userId="edc11e18-5fed-42f7-b251-1c2a03e1975b" providerId="ADAL" clId="{7C593C7F-ADD2-4261-91D7-8404B43ABD7F}" dt="2020-11-28T19:09:16.918" v="230"/>
        <pc:sldMkLst>
          <pc:docMk/>
          <pc:sldMk cId="298992723" sldId="272"/>
        </pc:sldMkLst>
        <pc:spChg chg="mod">
          <ac:chgData name="Katie Hurst" userId="edc11e18-5fed-42f7-b251-1c2a03e1975b" providerId="ADAL" clId="{7C593C7F-ADD2-4261-91D7-8404B43ABD7F}" dt="2020-11-28T17:10:50.132" v="76" actId="20577"/>
          <ac:spMkLst>
            <pc:docMk/>
            <pc:sldMk cId="298992723" sldId="272"/>
            <ac:spMk id="3" creationId="{10B6C604-2FE6-473A-BAAD-ED28FBB9177B}"/>
          </ac:spMkLst>
        </pc:spChg>
        <pc:spChg chg="mod">
          <ac:chgData name="Katie Hurst" userId="edc11e18-5fed-42f7-b251-1c2a03e1975b" providerId="ADAL" clId="{7C593C7F-ADD2-4261-91D7-8404B43ABD7F}" dt="2020-11-28T17:11:40.885" v="228" actId="14100"/>
          <ac:spMkLst>
            <pc:docMk/>
            <pc:sldMk cId="298992723" sldId="272"/>
            <ac:spMk id="4" creationId="{D2E50873-E4BE-46C5-A845-8629F353411B}"/>
          </ac:spMkLst>
        </pc:spChg>
      </pc:sldChg>
    </pc:docChg>
  </pc:docChgLst>
  <pc:docChgLst>
    <pc:chgData name="Katie Hurst" userId="S::katie.hurst@bramhopeprimaryschool.co.uk::edc11e18-5fed-42f7-b251-1c2a03e1975b" providerId="AD" clId="Web-{07611770-1BDF-66EA-920B-858CD7C9E744}"/>
    <pc:docChg chg="modSld">
      <pc:chgData name="Katie Hurst" userId="S::katie.hurst@bramhopeprimaryschool.co.uk::edc11e18-5fed-42f7-b251-1c2a03e1975b" providerId="AD" clId="Web-{07611770-1BDF-66EA-920B-858CD7C9E744}" dt="2020-11-28T19:11:57.622" v="23" actId="20577"/>
      <pc:docMkLst>
        <pc:docMk/>
      </pc:docMkLst>
      <pc:sldChg chg="modSp">
        <pc:chgData name="Katie Hurst" userId="S::katie.hurst@bramhopeprimaryschool.co.uk::edc11e18-5fed-42f7-b251-1c2a03e1975b" providerId="AD" clId="Web-{07611770-1BDF-66EA-920B-858CD7C9E744}" dt="2020-11-28T19:11:56.137" v="21" actId="20577"/>
        <pc:sldMkLst>
          <pc:docMk/>
          <pc:sldMk cId="3643850528" sldId="262"/>
        </pc:sldMkLst>
        <pc:spChg chg="mod">
          <ac:chgData name="Katie Hurst" userId="S::katie.hurst@bramhopeprimaryschool.co.uk::edc11e18-5fed-42f7-b251-1c2a03e1975b" providerId="AD" clId="Web-{07611770-1BDF-66EA-920B-858CD7C9E744}" dt="2020-11-28T19:11:56.137" v="21" actId="20577"/>
          <ac:spMkLst>
            <pc:docMk/>
            <pc:sldMk cId="3643850528" sldId="262"/>
            <ac:spMk id="10" creationId="{BEFD1D0C-EF6C-4256-BD0A-4C0CD681496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4B17B-CE93-438E-A266-FF131EFD85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4AD4B5-4AC7-4C9B-8872-1CE60B22D5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2948C9-0FFC-4553-8FBD-9435B4172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91427-F68D-4533-8DF3-86CE779E655D}" type="datetimeFigureOut">
              <a:rPr lang="en-GB" smtClean="0"/>
              <a:t>28/11/2020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3AEED-AC05-446B-9C16-EAF32CD93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EE4ABD-3684-4081-AE7B-CEFC02926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18F1-2FFD-47A0-A171-686A7B07D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847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9EE36-4E9A-4EF4-9729-F324AD498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1D20B-F478-41B5-ABA3-291E657778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A00F94-92EB-4CA8-98BB-35FBF55BA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91427-F68D-4533-8DF3-86CE779E655D}" type="datetimeFigureOut">
              <a:rPr lang="en-GB" smtClean="0"/>
              <a:t>28/11/2020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83C318-1754-4FDB-8934-46120C7245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FC29D0-6C5F-43B0-B5CB-377AAAEE6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18F1-2FFD-47A0-A171-686A7B07D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044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25EF1-A586-46BF-AB73-10BDD120A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404788-8862-471C-A111-85D21C9B4D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8E897C-2062-496E-BB0E-E001E6DA5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91427-F68D-4533-8DF3-86CE779E655D}" type="datetimeFigureOut">
              <a:rPr lang="en-GB" smtClean="0"/>
              <a:t>28/11/2020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8A9A2D-B507-45F4-A5AE-C1B0D6730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D9DF4-67FE-45A7-B54F-28B4760E1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18F1-2FFD-47A0-A171-686A7B07D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978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6FFC1-FE0D-47C4-A478-8C7B6430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FD1C4-7C14-4FEF-B904-1769374025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A5B3FF-E138-44BA-8B58-DEDAF838BF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255D45-D742-4811-870D-0F3712C51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91427-F68D-4533-8DF3-86CE779E655D}" type="datetimeFigureOut">
              <a:rPr lang="en-GB" smtClean="0"/>
              <a:t>28/11/2020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DD2445-B4AB-4638-90C3-7232CE199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878A60-FDF3-4F9E-8360-B167497DD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18F1-2FFD-47A0-A171-686A7B07D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866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E2F5B-AAD6-4318-A356-494D5F99B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D82160-4050-4524-96CA-A30922404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72EF5-AFF6-4507-B3C8-54571EF64A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795F70-63CA-49DB-98DA-F96C1510A8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355D6C-75A8-4362-9FD8-CFDFA496AC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D833ED-1B03-4CBA-9C05-951FED0CC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91427-F68D-4533-8DF3-86CE779E655D}" type="datetimeFigureOut">
              <a:rPr lang="en-GB" smtClean="0"/>
              <a:t>28/11/2020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87794B-5BFD-4282-96CF-6E31FE055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E24D5C-E033-4C09-B740-41A9ED42D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18F1-2FFD-47A0-A171-686A7B07D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459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8E583-156B-4388-802D-772E2097E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4FF1B3-B43C-4787-A823-D3FCABC7D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91427-F68D-4533-8DF3-86CE779E655D}" type="datetimeFigureOut">
              <a:rPr lang="en-GB" smtClean="0"/>
              <a:t>28/11/2020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CC0FBE-1C44-4D50-847A-AB65E704E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A82A83-6A18-4989-8213-49335CF19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18F1-2FFD-47A0-A171-686A7B07D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93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6E9651D-A6B2-4D0A-B6C0-92D0F70BD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91427-F68D-4533-8DF3-86CE779E655D}" type="datetimeFigureOut">
              <a:rPr lang="en-GB" smtClean="0"/>
              <a:t>28/11/2020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E88807-48D2-4E90-99FB-7F328A15A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2D93FE-F2E5-418A-B17C-789BBE675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18F1-2FFD-47A0-A171-686A7B07D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8218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74CF9-1ED9-4CEE-B2C1-95A308CFF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7C37B-6333-421C-963D-A85208C167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F348B6-15D9-45C6-84FA-BF595C91DC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502E22-9CCD-4B8B-BCDD-400A4605C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91427-F68D-4533-8DF3-86CE779E655D}" type="datetimeFigureOut">
              <a:rPr lang="en-GB" smtClean="0"/>
              <a:t>28/11/2020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768E99-5BE7-42D1-B5E9-956541130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4C99ED-FE70-4370-A918-483A68D82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18F1-2FFD-47A0-A171-686A7B07D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484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880D0-1A38-4A06-AE26-325ADFAB4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8514CE-7F77-44D9-9CBA-59FF4C3100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22E4FF-1E9E-4D8B-9B01-475C48D819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B5A9BD-ACFE-45AE-9774-C160B73A5B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91427-F68D-4533-8DF3-86CE779E655D}" type="datetimeFigureOut">
              <a:rPr lang="en-GB" smtClean="0"/>
              <a:t>28/11/2020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AD2B53-0F92-42E6-9ACD-1B21BE4A0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08FEA9-E3D4-4A49-84C3-26EE65831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18F1-2FFD-47A0-A171-686A7B07D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916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2AA40-CF1B-4253-A1DB-DCB114713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27B330-30B5-43F1-9FDB-478AB6892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7BFFE4-05B5-4BBE-9A75-93F735751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91427-F68D-4533-8DF3-86CE779E655D}" type="datetimeFigureOut">
              <a:rPr lang="en-GB" smtClean="0"/>
              <a:t>28/11/2020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C30B8-32F5-49C9-A0D6-6D5598263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E1B9BB-A99C-4264-A453-A1B5AA7A6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18F1-2FFD-47A0-A171-686A7B07D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253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8DC96C-8E65-4AAD-B1BB-460417DC67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5D7A49-6E52-40BC-B731-8AFCFC0BF6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055E4F-B29B-48FE-85E0-2F20351EC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91427-F68D-4533-8DF3-86CE779E655D}" type="datetimeFigureOut">
              <a:rPr lang="en-GB" smtClean="0"/>
              <a:t>28/11/2020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F0394B-8C23-47F8-80FA-4740376EE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E10E75-BC10-47DE-993E-9598AE278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718F1-2FFD-47A0-A171-686A7B07D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50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FEE4CD-37CC-4596-A918-74927E685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E99552-4D83-442C-8D57-6E68AA0821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2EDC56-4686-408C-A2D0-B1CB5DCCB3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891427-F68D-4533-8DF3-86CE779E655D}" type="datetimeFigureOut">
              <a:rPr lang="en-GB" smtClean="0"/>
              <a:t>28/11/2020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0C91B7-DD4B-4562-B2D3-860C6CBACA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A2701C-01E7-44BB-B38B-09899664E1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718F1-2FFD-47A0-A171-686A7B07D4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928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F6A92AB-83D3-4652-B852-FBEA411F7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1038225"/>
            <a:ext cx="9725025" cy="478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1337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BA62AD1-1802-4D5B-82D0-1066E4BBF5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1953" y="601386"/>
            <a:ext cx="10511161" cy="1655762"/>
          </a:xfrm>
        </p:spPr>
        <p:txBody>
          <a:bodyPr>
            <a:normAutofit/>
          </a:bodyPr>
          <a:lstStyle/>
          <a:p>
            <a:pPr algn="l"/>
            <a:r>
              <a:rPr lang="en-US" sz="3000" dirty="0">
                <a:latin typeface="Comic Sans MS" panose="030F0702030302020204" pitchFamily="66" charset="0"/>
              </a:rPr>
              <a:t>LC: Can I compare how things move on different surfaces?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886311F-16BB-4F17-A1F1-7E3FCB053B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350" y="3901671"/>
            <a:ext cx="5295900" cy="266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50F0EC5-11A8-40A9-AC88-A899B0D427B4}"/>
              </a:ext>
            </a:extLst>
          </p:cNvPr>
          <p:cNvSpPr txBox="1"/>
          <p:nvPr/>
        </p:nvSpPr>
        <p:spPr>
          <a:xfrm>
            <a:off x="3048000" y="32443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640DD5-5637-43B4-8A0A-EE7767A1398C}"/>
              </a:ext>
            </a:extLst>
          </p:cNvPr>
          <p:cNvSpPr txBox="1"/>
          <p:nvPr/>
        </p:nvSpPr>
        <p:spPr>
          <a:xfrm>
            <a:off x="1174072" y="2245713"/>
            <a:ext cx="609452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Last week, we started to explore forces and described the different forces used to enable objects to move/change shape/change speed. 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2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2400" b="0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We discovered that every force had either a push or a pull. 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endParaRPr lang="en-US" sz="2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960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121CB-F788-4544-8673-63CF678246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42550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200" dirty="0">
                <a:latin typeface="Comic Sans MS" panose="030F0702030302020204" pitchFamily="66" charset="0"/>
              </a:rPr>
              <a:t>Today we are going to conduct an investigation to compare how an object moves on different surfaces.</a:t>
            </a:r>
          </a:p>
          <a:p>
            <a:pPr marL="0" indent="0">
              <a:buNone/>
            </a:pPr>
            <a:endParaRPr lang="en-US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3200" dirty="0">
                <a:latin typeface="Comic Sans MS" panose="030F0702030302020204" pitchFamily="66" charset="0"/>
              </a:rPr>
              <a:t>You will need: </a:t>
            </a:r>
          </a:p>
          <a:p>
            <a:pPr marL="0" indent="0">
              <a:buNone/>
            </a:pPr>
            <a:endParaRPr lang="en-US" sz="3200" dirty="0">
              <a:latin typeface="Comic Sans MS" panose="030F0702030302020204" pitchFamily="66" charset="0"/>
            </a:endParaRPr>
          </a:p>
          <a:p>
            <a:pPr>
              <a:buFontTx/>
              <a:buChar char="-"/>
            </a:pPr>
            <a:r>
              <a:rPr lang="en-US" sz="3200" dirty="0">
                <a:latin typeface="Comic Sans MS" panose="030F0702030302020204" pitchFamily="66" charset="0"/>
              </a:rPr>
              <a:t>A toy with wheels</a:t>
            </a:r>
          </a:p>
          <a:p>
            <a:pPr>
              <a:buFontTx/>
              <a:buChar char="-"/>
            </a:pPr>
            <a:r>
              <a:rPr lang="en-US" sz="3200" dirty="0">
                <a:latin typeface="Comic Sans MS" panose="030F0702030302020204" pitchFamily="66" charset="0"/>
              </a:rPr>
              <a:t>A tape measure or something you can use to compare distance like a piece of string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C293C798-6307-4F0A-B312-FF759EC26FF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8" name="Picture 6" descr="Wooden Toy Car in Bright Red | Handmade by Tree House Toys">
            <a:extLst>
              <a:ext uri="{FF2B5EF4-FFF2-40B4-BE49-F238E27FC236}">
                <a16:creationId xmlns:a16="http://schemas.microsoft.com/office/drawing/2014/main" id="{BB582860-642E-4714-A8CA-0A2F2D2BF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212" y="1907378"/>
            <a:ext cx="2695575" cy="202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60 Inch 150 cm Soft Tailor Tape Measure for Cloth Sewing Waist Bra Head  Circumference Tailor Double Sided Cloth Ruler (White): Amazon.co.uk:  Kitchen &amp; Home">
            <a:extLst>
              <a:ext uri="{FF2B5EF4-FFF2-40B4-BE49-F238E27FC236}">
                <a16:creationId xmlns:a16="http://schemas.microsoft.com/office/drawing/2014/main" id="{F1032279-AD54-49FB-8EBA-3098C79C0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75" y="4516041"/>
            <a:ext cx="1901879" cy="2021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021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4756" y="332656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Investigation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14869" y="2827569"/>
            <a:ext cx="6480720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Which car will need the greatest force (push) to start moving?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81601" y="6031344"/>
            <a:ext cx="373966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Why do you think that?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762" y="4095328"/>
            <a:ext cx="2051236" cy="15384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020" y="4082330"/>
            <a:ext cx="2106430" cy="15798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78675" y="4096527"/>
            <a:ext cx="2278435" cy="15798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2FC8A68-A701-4573-80C6-33891A9519C2}"/>
              </a:ext>
            </a:extLst>
          </p:cNvPr>
          <p:cNvSpPr txBox="1"/>
          <p:nvPr/>
        </p:nvSpPr>
        <p:spPr>
          <a:xfrm>
            <a:off x="1786146" y="1213462"/>
            <a:ext cx="8706677" cy="12464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500" dirty="0">
                <a:latin typeface="Comic Sans MS"/>
              </a:rPr>
              <a:t>We are going to investigate </a:t>
            </a:r>
            <a:r>
              <a:rPr lang="en-US" sz="2500" u="sng" dirty="0">
                <a:latin typeface="Comic Sans MS"/>
              </a:rPr>
              <a:t>pushing</a:t>
            </a:r>
            <a:r>
              <a:rPr lang="en-US" sz="2500" dirty="0">
                <a:latin typeface="Comic Sans MS"/>
              </a:rPr>
              <a:t> a toy car along different surfaces and see the effect of those surfaces on that force. What change in movement might we see?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2DF29A-CA44-4E0C-B787-0416195D010F}"/>
              </a:ext>
            </a:extLst>
          </p:cNvPr>
          <p:cNvSpPr txBox="1"/>
          <p:nvPr/>
        </p:nvSpPr>
        <p:spPr>
          <a:xfrm>
            <a:off x="2042610" y="372752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cs typeface="Calibri"/>
              </a:rPr>
              <a:t>a.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1B1125-1432-4904-B5D0-2C861EE061E3}"/>
              </a:ext>
            </a:extLst>
          </p:cNvPr>
          <p:cNvSpPr txBox="1"/>
          <p:nvPr/>
        </p:nvSpPr>
        <p:spPr>
          <a:xfrm>
            <a:off x="5137939" y="371333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cs typeface="Calibri"/>
              </a:rPr>
              <a:t>b.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917028-E683-4FE9-8688-F92182BF1CC1}"/>
              </a:ext>
            </a:extLst>
          </p:cNvPr>
          <p:cNvSpPr txBox="1"/>
          <p:nvPr/>
        </p:nvSpPr>
        <p:spPr>
          <a:xfrm>
            <a:off x="7977691" y="372752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>
                <a:cs typeface="Calibri"/>
              </a:rPr>
              <a:t>c.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7FB51A-8A01-4A0F-A555-C8C37CC559EA}"/>
              </a:ext>
            </a:extLst>
          </p:cNvPr>
          <p:cNvSpPr txBox="1"/>
          <p:nvPr/>
        </p:nvSpPr>
        <p:spPr>
          <a:xfrm>
            <a:off x="8515350" y="5953125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Let’s discuss!</a:t>
            </a:r>
          </a:p>
        </p:txBody>
      </p:sp>
    </p:spTree>
    <p:extLst>
      <p:ext uri="{BB962C8B-B14F-4D97-AF65-F5344CB8AC3E}">
        <p14:creationId xmlns:p14="http://schemas.microsoft.com/office/powerpoint/2010/main" val="143078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grass, outdoor, field, little&#10;&#10;Description automatically generated">
            <a:extLst>
              <a:ext uri="{FF2B5EF4-FFF2-40B4-BE49-F238E27FC236}">
                <a16:creationId xmlns:a16="http://schemas.microsoft.com/office/drawing/2014/main" id="{0CE94671-9332-42CB-A6BB-B9F6F2C808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837" y="4890458"/>
            <a:ext cx="2051236" cy="153842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EFD1D0C-EF6C-4256-BD0A-4C0CD681496E}"/>
              </a:ext>
            </a:extLst>
          </p:cNvPr>
          <p:cNvSpPr txBox="1"/>
          <p:nvPr/>
        </p:nvSpPr>
        <p:spPr>
          <a:xfrm>
            <a:off x="843379" y="616226"/>
            <a:ext cx="9520767" cy="48320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dirty="0">
                <a:latin typeface="Comic Sans MS"/>
              </a:rPr>
              <a:t>Task</a:t>
            </a:r>
          </a:p>
          <a:p>
            <a:endParaRPr lang="en-US" sz="2800" dirty="0">
              <a:latin typeface="Comic Sans MS"/>
            </a:endParaRPr>
          </a:p>
          <a:p>
            <a:r>
              <a:rPr lang="en-US" sz="2800" dirty="0">
                <a:latin typeface="Comic Sans MS"/>
              </a:rPr>
              <a:t>Use a toy car (or something that rolls!) and investigate how far the car will travel along different surfaces.</a:t>
            </a:r>
          </a:p>
          <a:p>
            <a:endParaRPr lang="en-US" sz="2800" dirty="0">
              <a:latin typeface="Comic Sans MS"/>
            </a:endParaRPr>
          </a:p>
          <a:p>
            <a:r>
              <a:rPr lang="en-US" sz="2800" dirty="0">
                <a:latin typeface="Comic Sans MS"/>
              </a:rPr>
              <a:t>- carpet</a:t>
            </a:r>
          </a:p>
          <a:p>
            <a:r>
              <a:rPr lang="en-US" sz="2800" dirty="0">
                <a:latin typeface="Comic Sans MS"/>
              </a:rPr>
              <a:t>- grass</a:t>
            </a:r>
          </a:p>
          <a:p>
            <a:r>
              <a:rPr lang="en-US" sz="2800" dirty="0">
                <a:latin typeface="Comic Sans MS"/>
              </a:rPr>
              <a:t>- table</a:t>
            </a:r>
          </a:p>
          <a:p>
            <a:r>
              <a:rPr lang="en-US" sz="2800" dirty="0">
                <a:latin typeface="Comic Sans MS"/>
              </a:rPr>
              <a:t>- pavement</a:t>
            </a:r>
          </a:p>
          <a:p>
            <a:endParaRPr lang="en-US" sz="2800" dirty="0">
              <a:latin typeface="Comic Sans MS"/>
            </a:endParaRPr>
          </a:p>
          <a:p>
            <a:r>
              <a:rPr lang="en-US" sz="2800" dirty="0">
                <a:latin typeface="Comic Sans MS"/>
              </a:rPr>
              <a:t>Any other ideas?</a:t>
            </a:r>
          </a:p>
        </p:txBody>
      </p:sp>
    </p:spTree>
    <p:extLst>
      <p:ext uri="{BB962C8B-B14F-4D97-AF65-F5344CB8AC3E}">
        <p14:creationId xmlns:p14="http://schemas.microsoft.com/office/powerpoint/2010/main" val="364385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0B6C604-2FE6-473A-BAAD-ED28FBB9177B}"/>
              </a:ext>
            </a:extLst>
          </p:cNvPr>
          <p:cNvSpPr txBox="1"/>
          <p:nvPr/>
        </p:nvSpPr>
        <p:spPr>
          <a:xfrm>
            <a:off x="1984927" y="546119"/>
            <a:ext cx="8039336" cy="42473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000" dirty="0">
                <a:latin typeface="Comic Sans MS"/>
              </a:rPr>
              <a:t>Task</a:t>
            </a:r>
          </a:p>
          <a:p>
            <a:endParaRPr lang="en-US" sz="3000" dirty="0">
              <a:latin typeface="Comic Sans MS"/>
              <a:cs typeface="Calibri"/>
            </a:endParaRPr>
          </a:p>
          <a:p>
            <a:r>
              <a:rPr lang="en-US" sz="3000" dirty="0">
                <a:latin typeface="Comic Sans MS"/>
                <a:cs typeface="Calibri"/>
              </a:rPr>
              <a:t>Conduct your investigation and complete the investigation sheet. </a:t>
            </a:r>
          </a:p>
          <a:p>
            <a:endParaRPr lang="en-US" sz="3000" dirty="0">
              <a:latin typeface="Comic Sans MS"/>
              <a:cs typeface="Calibri"/>
            </a:endParaRPr>
          </a:p>
          <a:p>
            <a:r>
              <a:rPr lang="en-US" sz="3000" dirty="0">
                <a:latin typeface="Comic Sans MS"/>
                <a:cs typeface="Calibri"/>
              </a:rPr>
              <a:t>When you have your results of your investigation, try to explain your results and compare results on the different surfaces.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E50873-E4BE-46C5-A845-8629F353411B}"/>
              </a:ext>
            </a:extLst>
          </p:cNvPr>
          <p:cNvSpPr txBox="1"/>
          <p:nvPr/>
        </p:nvSpPr>
        <p:spPr>
          <a:xfrm>
            <a:off x="1984039" y="5443804"/>
            <a:ext cx="707118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Please submit work.</a:t>
            </a:r>
          </a:p>
          <a:p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Any photos to share with the rest of the class would be great!</a:t>
            </a:r>
          </a:p>
        </p:txBody>
      </p:sp>
    </p:spTree>
    <p:extLst>
      <p:ext uri="{BB962C8B-B14F-4D97-AF65-F5344CB8AC3E}">
        <p14:creationId xmlns:p14="http://schemas.microsoft.com/office/powerpoint/2010/main" val="298992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237</Words>
  <Application>Microsoft Office PowerPoint</Application>
  <PresentationFormat>Widescreen</PresentationFormat>
  <Paragraphs>37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Hurst</dc:creator>
  <cp:lastModifiedBy>Katie Hurst</cp:lastModifiedBy>
  <cp:revision>6</cp:revision>
  <dcterms:created xsi:type="dcterms:W3CDTF">2020-11-28T14:39:30Z</dcterms:created>
  <dcterms:modified xsi:type="dcterms:W3CDTF">2020-11-28T19:12:02Z</dcterms:modified>
</cp:coreProperties>
</file>