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357" r:id="rId2"/>
    <p:sldId id="326" r:id="rId3"/>
    <p:sldId id="342" r:id="rId4"/>
    <p:sldId id="343" r:id="rId5"/>
    <p:sldId id="344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74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1FAF25-94FC-7944-820C-AEFF39D5761C}" type="datetimeFigureOut">
              <a:rPr lang="en-US" smtClean="0"/>
              <a:t>1/7/21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5B5C5D-CB48-284B-A98C-EBCDB12BA9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1644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DC55C4-35C4-C444-8414-8715C31A4F1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9979AF2-0512-724A-9417-3C51F589FDA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F470AA-9B6E-8444-AF6D-4B0775D82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395617A-3665-9B4B-89BF-162A54CD15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4BB5A-BD24-2B44-91FB-BD74E3F99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88360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52372-9B8F-CE44-9A49-A0B4A56BE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18762D-1C08-FE4D-95A9-E620BB3213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EEC92C-2EAD-014B-B121-3F10A5E658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2EA9EE-24F6-724C-A77D-68E4B5E34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9D77D-A1DA-4040-BE42-10185526D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812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FB79F-DB34-EF40-9184-599B5F2C4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267FD5-8061-5941-97EF-7789BED26A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066794-FFD0-1840-9380-87BBF4513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2249D8-F433-5149-A5CA-076BE32B5F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C4851B-61BA-5045-BFF5-D462802C85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6152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479BC5-4000-6E4D-8CB2-AF72DA4A34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00F2618-B7D3-F249-8CF6-EFC008943D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F72918-B915-6545-A243-13A54F9112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06ED38-38F6-A14A-A2A9-44067B488A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DB24A6-588E-2F42-8684-97CCA0A29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0B1E23-0382-D84D-BC80-7588662E16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043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87726D-366D-6F4E-B559-991A53A0F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23B336-AAE9-6344-82DD-2C9420B9CE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EA1629-8AFB-FE40-9E71-71C4EB6811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AA6641-E3D2-7944-A71E-53EA2AE7DC8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F84A2B-073F-1444-800B-7AD810EF16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1413A9E-5E67-BD41-82DB-9019DF64F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9B11EFF-9719-DD4D-B878-C4D3B542F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52DDB2F-CAEB-3E45-8F9E-3DC5A607D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1591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2B9E4B-D268-DF40-8907-C672BD00A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198FB0-38FB-5848-A32F-B021290D3E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D17BDF9-8FB0-3F4E-8D1B-68713C8842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2F36BA-E878-7B49-B5EE-F1DABAF29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9557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671BCA6-9B84-D24E-9548-A398483DE4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DE10D7A-EC55-1E46-AE94-B2D98FE69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656B2C-AA6C-EC4D-8B28-886B4A947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91469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6E6AF6-D8CE-6948-8832-45B9A8C98D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235F7A-5AC1-7541-8E4F-1AF11C3346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90D3E7-FAFD-B047-8AA2-4ECDE8D9F1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420C89-F8CB-344E-9A16-9692466A1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509FA21-7F94-5549-8993-24965163F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318AC1-A489-6D4F-9C92-C71AD3C7A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1934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1D42D7-3964-3341-B8E2-29F6A72D7C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86D8DB9-9D71-C94A-AF40-421A23D4A3F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7A9266-D8F8-B240-8C10-25B7774EF6F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9B4920-091E-F64F-A399-B7784E598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3B590C3-D609-D745-AD05-353AFCBBF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14359E-7AE0-8640-8573-BBB08E73A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1373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B5BB42-EAB1-6F44-881D-DA25DDC907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0EBE4F-72A2-8A45-A73B-72D4A0E1DE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EC4FFA-7C11-814F-A052-AB0BD6F6D5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02656C-5242-3B4A-9F29-B58318813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C6FE4-BDA0-094C-A5E5-D22EBA274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203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EB0735F-2C9E-364C-A45C-81AD69B4AF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3C51045-03D7-5B4C-8B72-9736315678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A2B59D-FB95-2549-91F3-02722058D4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7286A7-88C7-6842-AE0D-2E8C0AD83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7E16A2-80C4-8347-A348-5795E34A2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6381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3A576C4-1661-524D-9940-8752FC00F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5DAFBB2-81D0-7947-98CC-8894B7A1A8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780DB9-FDE6-BF49-B32A-D469905DCE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AC04AB-CCD4-6846-B248-B01E69F2983D}" type="datetimeFigureOut">
              <a:rPr lang="en-US" smtClean="0"/>
              <a:t>1/7/21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516C6-C999-114C-A1BF-71ACF48E85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49A91-817F-454E-8278-D214383930D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232C43-1108-3240-936A-DBD69438E19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6474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tiff"/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3176" y="393799"/>
            <a:ext cx="10191405" cy="71830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2500" b="1" dirty="0"/>
              <a:t>60s word game</a:t>
            </a:r>
            <a:br>
              <a:rPr lang="en-US" sz="17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endParaRPr lang="en-US" sz="1700" kern="1200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4D4E8F-3CDB-814F-81AC-5424269F15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37959" y="1329157"/>
            <a:ext cx="7316081" cy="4763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86681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5F4D120-3921-42A8-A063-46B023CB0C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B9FBB8-887E-9F4D-9660-B7975DCDD4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91" r="20309" b="2"/>
          <a:stretch/>
        </p:blipFill>
        <p:spPr>
          <a:xfrm>
            <a:off x="7716176" y="1209908"/>
            <a:ext cx="4475824" cy="328242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D01B3E5-85F4-41A9-A504-D5E6268DE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729"/>
          <a:stretch>
            <a:fillRect/>
          </a:stretch>
        </p:blipFill>
        <p:spPr>
          <a:xfrm>
            <a:off x="3466214" y="550975"/>
            <a:ext cx="8725786" cy="5756049"/>
          </a:xfrm>
          <a:custGeom>
            <a:avLst/>
            <a:gdLst>
              <a:gd name="connsiteX0" fmla="*/ 0 w 8725786"/>
              <a:gd name="connsiteY0" fmla="*/ 0 h 5756049"/>
              <a:gd name="connsiteX1" fmla="*/ 8725786 w 8725786"/>
              <a:gd name="connsiteY1" fmla="*/ 0 h 5756049"/>
              <a:gd name="connsiteX2" fmla="*/ 8725786 w 8725786"/>
              <a:gd name="connsiteY2" fmla="*/ 5756049 h 5756049"/>
              <a:gd name="connsiteX3" fmla="*/ 0 w 8725786"/>
              <a:gd name="connsiteY3" fmla="*/ 5756049 h 5756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25786" h="5756049">
                <a:moveTo>
                  <a:pt x="0" y="0"/>
                </a:moveTo>
                <a:lnTo>
                  <a:pt x="8725786" y="0"/>
                </a:lnTo>
                <a:lnTo>
                  <a:pt x="8725786" y="5756049"/>
                </a:lnTo>
                <a:lnTo>
                  <a:pt x="0" y="5756049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788" y="293796"/>
            <a:ext cx="10810563" cy="238384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Wednesday: LC: Can I write a main paragraph for my article?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1C87819-F9FB-544B-AD38-448CCA2FBB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395" y="1902520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So far you have</a:t>
            </a:r>
          </a:p>
          <a:p>
            <a:r>
              <a:rPr lang="en-US" dirty="0"/>
              <a:t>Planned your own 5ws</a:t>
            </a:r>
          </a:p>
          <a:p>
            <a:r>
              <a:rPr lang="en-US" dirty="0"/>
              <a:t>Written a headline</a:t>
            </a:r>
          </a:p>
          <a:p>
            <a:r>
              <a:rPr lang="en-US" dirty="0"/>
              <a:t>Written an introduction.</a:t>
            </a:r>
          </a:p>
          <a:p>
            <a:r>
              <a:rPr lang="en-US" dirty="0"/>
              <a:t>Today you will write a main paragraph for your </a:t>
            </a:r>
          </a:p>
          <a:p>
            <a:pPr marL="0" indent="0">
              <a:buNone/>
            </a:pPr>
            <a:r>
              <a:rPr lang="en-US" dirty="0"/>
              <a:t>article.</a:t>
            </a:r>
          </a:p>
          <a:p>
            <a:r>
              <a:rPr lang="en-US" dirty="0"/>
              <a:t>You can use your 5Ws from Monday but now need to add in extra information in a </a:t>
            </a:r>
            <a:r>
              <a:rPr lang="en-US" dirty="0" err="1"/>
              <a:t>coloured</a:t>
            </a:r>
            <a:r>
              <a:rPr lang="en-US" dirty="0"/>
              <a:t> gel pen.</a:t>
            </a:r>
          </a:p>
          <a:p>
            <a:r>
              <a:rPr lang="en-US" dirty="0"/>
              <a:t>Let’s see how…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44765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Class Example: 5Ws – Rashford’s Race!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99557-123A-9846-A6F3-82EE8E837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Who is it about?  - Teacher in school</a:t>
            </a:r>
          </a:p>
          <a:p>
            <a:r>
              <a:rPr lang="en-US" dirty="0">
                <a:solidFill>
                  <a:srgbClr val="92D050"/>
                </a:solidFill>
              </a:rPr>
              <a:t>Now add more details: </a:t>
            </a:r>
            <a:r>
              <a:rPr lang="en-US" dirty="0" err="1">
                <a:solidFill>
                  <a:srgbClr val="92D050"/>
                </a:solidFill>
              </a:rPr>
              <a:t>Mrs</a:t>
            </a:r>
            <a:r>
              <a:rPr lang="en-US" dirty="0">
                <a:solidFill>
                  <a:srgbClr val="92D050"/>
                </a:solidFill>
              </a:rPr>
              <a:t> Stewart, Mum of 2. Geography field-work leader. </a:t>
            </a:r>
          </a:p>
          <a:p>
            <a:pPr marL="0" indent="0">
              <a:buNone/>
            </a:pPr>
            <a:r>
              <a:rPr lang="en-US" dirty="0"/>
              <a:t>What happened - Marcus Rashford discovered on the playground</a:t>
            </a:r>
          </a:p>
          <a:p>
            <a:pPr marL="0" indent="0">
              <a:buNone/>
            </a:pPr>
            <a:r>
              <a:rPr lang="en-US" dirty="0">
                <a:solidFill>
                  <a:srgbClr val="92D050"/>
                </a:solidFill>
              </a:rPr>
              <a:t>Now add more details: He was doing warm-ups. He was fully dressed in his English kit. He brought his mum and a film crew along. </a:t>
            </a:r>
          </a:p>
          <a:p>
            <a:pPr marL="0" indent="0">
              <a:buNone/>
            </a:pPr>
            <a:r>
              <a:rPr lang="en-US" dirty="0"/>
              <a:t>When did it happen - As she was teaching geography fieldwork</a:t>
            </a:r>
          </a:p>
          <a:p>
            <a:pPr marL="0" indent="0">
              <a:buNone/>
            </a:pPr>
            <a:r>
              <a:rPr lang="en-US" dirty="0">
                <a:solidFill>
                  <a:srgbClr val="92D050"/>
                </a:solidFill>
              </a:rPr>
              <a:t>Now add more details: Just after 11am, shortly before break. She was just about to talk to the children about map reading skills. She had been surprised to see anyone on the playground.</a:t>
            </a:r>
            <a:endParaRPr lang="en-US" dirty="0"/>
          </a:p>
          <a:p>
            <a:r>
              <a:rPr lang="en-US" dirty="0"/>
              <a:t>Where did it happen? -Under the canopy on the playground.</a:t>
            </a:r>
          </a:p>
          <a:p>
            <a:r>
              <a:rPr lang="en-US" dirty="0">
                <a:solidFill>
                  <a:srgbClr val="92D050"/>
                </a:solidFill>
              </a:rPr>
              <a:t>Now add more details: In-front of </a:t>
            </a:r>
            <a:r>
              <a:rPr lang="en-US" dirty="0" err="1">
                <a:solidFill>
                  <a:srgbClr val="92D050"/>
                </a:solidFill>
              </a:rPr>
              <a:t>Mrs</a:t>
            </a:r>
            <a:r>
              <a:rPr lang="en-US" dirty="0">
                <a:solidFill>
                  <a:srgbClr val="92D050"/>
                </a:solidFill>
              </a:rPr>
              <a:t> Colbourn’s office. He was using the new playground markings to train on. He had his back to her so she couldn’t tell who it was immediately. </a:t>
            </a:r>
          </a:p>
          <a:p>
            <a:r>
              <a:rPr lang="en-US" dirty="0"/>
              <a:t>Why did it happen? He had come to train.</a:t>
            </a:r>
          </a:p>
          <a:p>
            <a:r>
              <a:rPr lang="en-US" dirty="0">
                <a:solidFill>
                  <a:srgbClr val="92D050"/>
                </a:solidFill>
              </a:rPr>
              <a:t>Now add more details: He was in Leeds talking to people about free school meals and spotted the playground? </a:t>
            </a:r>
            <a:endParaRPr lang="en-US" dirty="0">
              <a:solidFill>
                <a:srgbClr val="FF0000"/>
              </a:solidFill>
            </a:endParaRPr>
          </a:p>
          <a:p>
            <a:pPr lvl="1"/>
            <a:endParaRPr lang="en-US" dirty="0">
              <a:solidFill>
                <a:srgbClr val="FF0000"/>
              </a:solidFill>
            </a:endParaRPr>
          </a:p>
          <a:p>
            <a:pPr lvl="1"/>
            <a:endParaRPr lang="en-US" dirty="0">
              <a:solidFill>
                <a:srgbClr val="FF0000"/>
              </a:solidFill>
            </a:endParaRPr>
          </a:p>
          <a:p>
            <a:endParaRPr lang="en-US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BB8B3E7-8F2A-5442-8925-846E0E929C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643" r="13354"/>
          <a:stretch/>
        </p:blipFill>
        <p:spPr>
          <a:xfrm>
            <a:off x="10613288" y="5758249"/>
            <a:ext cx="1578712" cy="106665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E81CC91-7D7B-4747-9E8A-054A250B3D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35" r="638" b="3"/>
          <a:stretch/>
        </p:blipFill>
        <p:spPr>
          <a:xfrm>
            <a:off x="10161842" y="0"/>
            <a:ext cx="2030158" cy="2098788"/>
          </a:xfrm>
          <a:custGeom>
            <a:avLst/>
            <a:gdLst/>
            <a:ahLst/>
            <a:cxnLst/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1217599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u="sng" dirty="0"/>
              <a:t>Rashford’s Race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99557-123A-9846-A6F3-82EE8E8378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/>
              <a:t>A teacher at </a:t>
            </a:r>
            <a:r>
              <a:rPr lang="en-US" sz="2000" dirty="0" err="1"/>
              <a:t>Bramhope</a:t>
            </a:r>
            <a:r>
              <a:rPr lang="en-US" sz="2000" dirty="0"/>
              <a:t> Primary School had a bit of a surprise during her morning teaching last week. On January 4</a:t>
            </a:r>
            <a:r>
              <a:rPr lang="en-US" sz="2000" baseline="30000" dirty="0"/>
              <a:t>th,</a:t>
            </a:r>
            <a:r>
              <a:rPr lang="en-US" sz="2000" dirty="0"/>
              <a:t> she was outside teaching geography fieldwork, when she discovered Marcus Rashford on the school playground! 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sz="2000" dirty="0">
                <a:solidFill>
                  <a:srgbClr val="92D050"/>
                </a:solidFill>
              </a:rPr>
              <a:t>Just after 11am on January 4</a:t>
            </a:r>
            <a:r>
              <a:rPr lang="en-US" sz="2000" baseline="30000" dirty="0">
                <a:solidFill>
                  <a:srgbClr val="92D050"/>
                </a:solidFill>
              </a:rPr>
              <a:t>th</a:t>
            </a:r>
            <a:r>
              <a:rPr lang="en-US" sz="2000" dirty="0">
                <a:solidFill>
                  <a:srgbClr val="92D050"/>
                </a:solidFill>
              </a:rPr>
              <a:t>, </a:t>
            </a:r>
            <a:r>
              <a:rPr lang="en-US" sz="2000" dirty="0" err="1">
                <a:solidFill>
                  <a:srgbClr val="92D050"/>
                </a:solidFill>
              </a:rPr>
              <a:t>Mrs</a:t>
            </a:r>
            <a:r>
              <a:rPr lang="en-US" sz="2000" dirty="0">
                <a:solidFill>
                  <a:srgbClr val="92D050"/>
                </a:solidFill>
              </a:rPr>
              <a:t> Stewart, mother of 2 and teacher at </a:t>
            </a:r>
            <a:r>
              <a:rPr lang="en-US" sz="2000" dirty="0" err="1">
                <a:solidFill>
                  <a:srgbClr val="92D050"/>
                </a:solidFill>
              </a:rPr>
              <a:t>Bramhope</a:t>
            </a:r>
            <a:r>
              <a:rPr lang="en-US" sz="2000" dirty="0">
                <a:solidFill>
                  <a:srgbClr val="92D050"/>
                </a:solidFill>
              </a:rPr>
              <a:t> Primary School had expected a normal geography fieldwork session. She had taken her class to the top playground to brief them on their morning activity. She was taken aback when she saw a film crew on the bottom playground and a crowd of spectators. Just in front of </a:t>
            </a:r>
            <a:r>
              <a:rPr lang="en-US" sz="2000" dirty="0" err="1">
                <a:solidFill>
                  <a:srgbClr val="92D050"/>
                </a:solidFill>
              </a:rPr>
              <a:t>Mrs</a:t>
            </a:r>
            <a:r>
              <a:rPr lang="en-US" sz="2000" dirty="0">
                <a:solidFill>
                  <a:srgbClr val="92D050"/>
                </a:solidFill>
              </a:rPr>
              <a:t> Colbourn’s office was Marcus Rashford performing a warm up exercise. ………</a:t>
            </a:r>
          </a:p>
          <a:p>
            <a:pPr marL="0" indent="0">
              <a:buNone/>
            </a:pPr>
            <a:endParaRPr lang="en-US" sz="40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43CADB2-66D5-BC49-9635-AE24E614BA9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91" r="20309" b="2"/>
          <a:stretch/>
        </p:blipFill>
        <p:spPr>
          <a:xfrm>
            <a:off x="9465276" y="5181801"/>
            <a:ext cx="2430162" cy="1782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1554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5F4D120-3921-42A8-A063-46B023CB0C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B9FBB8-887E-9F4D-9660-B7975DCDD41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91" r="20309" b="2"/>
          <a:stretch/>
        </p:blipFill>
        <p:spPr>
          <a:xfrm>
            <a:off x="8707691" y="4286364"/>
            <a:ext cx="2141304" cy="157036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D01B3E5-85F4-41A9-A504-D5E6268DEC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729"/>
          <a:stretch>
            <a:fillRect/>
          </a:stretch>
        </p:blipFill>
        <p:spPr>
          <a:xfrm>
            <a:off x="3466214" y="550975"/>
            <a:ext cx="8725786" cy="5756049"/>
          </a:xfrm>
          <a:custGeom>
            <a:avLst/>
            <a:gdLst>
              <a:gd name="connsiteX0" fmla="*/ 0 w 8725786"/>
              <a:gd name="connsiteY0" fmla="*/ 0 h 5756049"/>
              <a:gd name="connsiteX1" fmla="*/ 8725786 w 8725786"/>
              <a:gd name="connsiteY1" fmla="*/ 0 h 5756049"/>
              <a:gd name="connsiteX2" fmla="*/ 8725786 w 8725786"/>
              <a:gd name="connsiteY2" fmla="*/ 5756049 h 5756049"/>
              <a:gd name="connsiteX3" fmla="*/ 0 w 8725786"/>
              <a:gd name="connsiteY3" fmla="*/ 5756049 h 57560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725786" h="5756049">
                <a:moveTo>
                  <a:pt x="0" y="0"/>
                </a:moveTo>
                <a:lnTo>
                  <a:pt x="8725786" y="0"/>
                </a:lnTo>
                <a:lnTo>
                  <a:pt x="8725786" y="5756049"/>
                </a:lnTo>
                <a:lnTo>
                  <a:pt x="0" y="5756049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1EF99601-00BE-9E46-85A9-D01C3B515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788" y="293796"/>
            <a:ext cx="10810563" cy="238384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solidFill>
                  <a:srgbClr val="000000"/>
                </a:solidFill>
              </a:rPr>
              <a:t>Wednesday: LC: Can I write a main paragraph for my article?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1C87819-F9FB-544B-AD38-448CCA2FBB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3395" y="1902520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Toolkit:</a:t>
            </a:r>
          </a:p>
          <a:p>
            <a:r>
              <a:rPr lang="en-US" dirty="0"/>
              <a:t>Use your 5Ws from Monday but now need to add in extra information in a </a:t>
            </a:r>
            <a:r>
              <a:rPr lang="en-US" dirty="0" err="1"/>
              <a:t>coloured</a:t>
            </a:r>
            <a:r>
              <a:rPr lang="en-US" dirty="0"/>
              <a:t> gel pen.</a:t>
            </a:r>
          </a:p>
          <a:p>
            <a:r>
              <a:rPr lang="en-US" dirty="0"/>
              <a:t>Re-read your headline &amp;  introduction </a:t>
            </a:r>
          </a:p>
          <a:p>
            <a:r>
              <a:rPr lang="en-US" dirty="0"/>
              <a:t>Write a </a:t>
            </a:r>
            <a:r>
              <a:rPr lang="en-US" b="1" u="sng" dirty="0"/>
              <a:t>new additional paragraph </a:t>
            </a:r>
            <a:r>
              <a:rPr lang="en-US" dirty="0"/>
              <a:t>so that you now have a headline, introduction and main paragraph written up to hand in.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5FD32C5-EC0C-E14C-AE68-4762CC7730F3}"/>
              </a:ext>
            </a:extLst>
          </p:cNvPr>
          <p:cNvSpPr/>
          <p:nvPr/>
        </p:nvSpPr>
        <p:spPr>
          <a:xfrm>
            <a:off x="564292" y="5856726"/>
            <a:ext cx="83449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/>
              <a:t>THIS PIECE OF WORK IS TO BE EMAILED IN: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14024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467</Words>
  <Application>Microsoft Macintosh PowerPoint</Application>
  <PresentationFormat>Widescreen</PresentationFormat>
  <Paragraphs>32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60s word game </vt:lpstr>
      <vt:lpstr>Wednesday: LC: Can I write a main paragraph for my article?</vt:lpstr>
      <vt:lpstr>Class Example: 5Ws – Rashford’s Race!</vt:lpstr>
      <vt:lpstr>Rashford’s Race</vt:lpstr>
      <vt:lpstr>Wednesday: LC: Can I write a main paragraph for my article?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 Friday, we started to think about what might happen if a UFO landed on Bramhope Playground.  Today we are going to start thinking about our own article about a strange event at Bramhope Primary School. You will then be writing a headline and planning a 5Ws grid of your own.. </dc:title>
  <dc:creator>charlottehahnel@me.com</dc:creator>
  <cp:lastModifiedBy>charlottehahnel@me.com</cp:lastModifiedBy>
  <cp:revision>12</cp:revision>
  <cp:lastPrinted>2021-01-07T12:47:46Z</cp:lastPrinted>
  <dcterms:created xsi:type="dcterms:W3CDTF">2021-01-07T11:40:23Z</dcterms:created>
  <dcterms:modified xsi:type="dcterms:W3CDTF">2021-01-07T14:17:10Z</dcterms:modified>
</cp:coreProperties>
</file>