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2" r:id="rId5"/>
    <p:sldId id="263" r:id="rId6"/>
    <p:sldId id="264" r:id="rId7"/>
    <p:sldId id="266" r:id="rId8"/>
    <p:sldId id="265" r:id="rId9"/>
    <p:sldId id="277" r:id="rId10"/>
    <p:sldId id="272" r:id="rId11"/>
    <p:sldId id="270" r:id="rId12"/>
    <p:sldId id="274" r:id="rId13"/>
    <p:sldId id="273" r:id="rId14"/>
    <p:sldId id="275" r:id="rId15"/>
    <p:sldId id="269" r:id="rId16"/>
    <p:sldId id="276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English Autumn 2</a:t>
            </a:r>
            <a:br>
              <a:rPr lang="en-GB" dirty="0"/>
            </a:br>
            <a:r>
              <a:rPr lang="en-GB" dirty="0"/>
              <a:t>Week 1 Day 2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SPaG warm up</a:t>
            </a: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2224" y="1600200"/>
            <a:ext cx="593955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368151"/>
          </a:xfrm>
        </p:spPr>
        <p:txBody>
          <a:bodyPr>
            <a:normAutofit/>
          </a:bodyPr>
          <a:lstStyle/>
          <a:p>
            <a:r>
              <a:rPr lang="en-GB" dirty="0"/>
              <a:t>SPaG warm up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4" y="2060848"/>
            <a:ext cx="8064896" cy="3577952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556792"/>
            <a:ext cx="8424936" cy="5062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SPaG warm up</a:t>
            </a: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97620" y="1600200"/>
            <a:ext cx="594875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SPaG warm up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65814" y="1600200"/>
            <a:ext cx="601237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SPaG warm up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6018" y="1600200"/>
            <a:ext cx="5911963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SPaG warm up</a:t>
            </a: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7891" y="1600200"/>
            <a:ext cx="59082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SPaG warm up</a:t>
            </a: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53619" y="1600200"/>
            <a:ext cx="583676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SPaG warm up</a:t>
            </a: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600200"/>
            <a:ext cx="770485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Our text for this half term is: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322712" cy="4525963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pic>
        <p:nvPicPr>
          <p:cNvPr id="4" name="Picture 2" descr="Secrets of a Sun King: Amazon.co.uk: Carroll, Emma: 9780571328499: Book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340768"/>
            <a:ext cx="5256584" cy="52565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en-GB" dirty="0"/>
            </a:br>
            <a:br>
              <a:rPr lang="en-GB" dirty="0"/>
            </a:br>
            <a:r>
              <a:rPr lang="en-GB" dirty="0"/>
              <a:t>Read Chapter 2 and answer the RIC (retrieval, interpret and choice) questions.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b="1" dirty="0"/>
              <a:t>Retrieval</a:t>
            </a:r>
          </a:p>
          <a:p>
            <a:pPr>
              <a:buNone/>
            </a:pPr>
            <a:r>
              <a:rPr lang="en-GB" dirty="0"/>
              <a:t>Why had </a:t>
            </a:r>
            <a:r>
              <a:rPr lang="en-GB" dirty="0" err="1"/>
              <a:t>Lilian’s</a:t>
            </a:r>
            <a:r>
              <a:rPr lang="en-GB" dirty="0"/>
              <a:t> Granddad travelled all over the</a:t>
            </a:r>
          </a:p>
          <a:p>
            <a:pPr>
              <a:buNone/>
            </a:pPr>
            <a:r>
              <a:rPr lang="en-GB" dirty="0"/>
              <a:t>world?</a:t>
            </a:r>
          </a:p>
          <a:p>
            <a:pPr>
              <a:buNone/>
            </a:pPr>
            <a:r>
              <a:rPr lang="en-GB" dirty="0"/>
              <a:t>Why could </a:t>
            </a:r>
            <a:r>
              <a:rPr lang="en-GB" dirty="0" err="1"/>
              <a:t>Lilian</a:t>
            </a:r>
            <a:r>
              <a:rPr lang="en-GB" dirty="0"/>
              <a:t> not visit her </a:t>
            </a:r>
            <a:r>
              <a:rPr lang="en-GB" dirty="0" err="1"/>
              <a:t>Grandad</a:t>
            </a:r>
            <a:r>
              <a:rPr lang="en-GB" dirty="0"/>
              <a:t>? </a:t>
            </a:r>
          </a:p>
          <a:p>
            <a:pPr>
              <a:buNone/>
            </a:pPr>
            <a:r>
              <a:rPr lang="en-GB" dirty="0"/>
              <a:t>Who was Howard Carter?</a:t>
            </a:r>
            <a:endParaRPr lang="en-GB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en-GB" dirty="0"/>
            </a:br>
            <a:br>
              <a:rPr lang="en-GB" dirty="0"/>
            </a:br>
            <a:r>
              <a:rPr lang="en-GB" dirty="0"/>
              <a:t>Read Chapter 2 and answer the RIC (retrieval, interpret and choice) questions.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b="1" dirty="0"/>
              <a:t>Interpret</a:t>
            </a:r>
          </a:p>
          <a:p>
            <a:pPr>
              <a:buNone/>
            </a:pPr>
            <a:r>
              <a:rPr lang="en-GB" dirty="0"/>
              <a:t>Why does </a:t>
            </a:r>
            <a:r>
              <a:rPr lang="en-GB" dirty="0" err="1"/>
              <a:t>Lilian</a:t>
            </a:r>
            <a:r>
              <a:rPr lang="en-GB" dirty="0"/>
              <a:t> believe that Granddad’s sickness</a:t>
            </a:r>
          </a:p>
          <a:p>
            <a:pPr>
              <a:buNone/>
            </a:pPr>
            <a:r>
              <a:rPr lang="en-GB" dirty="0"/>
              <a:t>is suspicious?</a:t>
            </a:r>
          </a:p>
          <a:p>
            <a:pPr>
              <a:buNone/>
            </a:pPr>
            <a:r>
              <a:rPr lang="en-GB" dirty="0"/>
              <a:t>How do you know that </a:t>
            </a:r>
            <a:r>
              <a:rPr lang="en-GB" dirty="0" err="1"/>
              <a:t>Lilian</a:t>
            </a:r>
            <a:r>
              <a:rPr lang="en-GB" dirty="0"/>
              <a:t> is determined?</a:t>
            </a:r>
          </a:p>
          <a:p>
            <a:pPr>
              <a:buNone/>
            </a:pPr>
            <a:r>
              <a:rPr lang="en-GB" dirty="0"/>
              <a:t>Why did the story of </a:t>
            </a:r>
            <a:r>
              <a:rPr lang="en-GB" dirty="0" err="1"/>
              <a:t>Tutankhamun</a:t>
            </a:r>
            <a:r>
              <a:rPr lang="en-GB" dirty="0"/>
              <a:t> capture</a:t>
            </a:r>
          </a:p>
          <a:p>
            <a:pPr>
              <a:buNone/>
            </a:pPr>
            <a:r>
              <a:rPr lang="en-GB" dirty="0"/>
              <a:t>people’s hearts?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en-GB" dirty="0"/>
            </a:br>
            <a:br>
              <a:rPr lang="en-GB" dirty="0"/>
            </a:br>
            <a:r>
              <a:rPr lang="en-GB" dirty="0"/>
              <a:t>Read Chapter 2 and answer the RIC (retrieval, interpret and choice) questions.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pPr>
              <a:buNone/>
            </a:pPr>
            <a:r>
              <a:rPr lang="en-GB" b="1" dirty="0"/>
              <a:t>Choice</a:t>
            </a:r>
          </a:p>
          <a:p>
            <a:pPr>
              <a:buNone/>
            </a:pPr>
            <a:r>
              <a:rPr lang="en-GB" dirty="0"/>
              <a:t>Why do you think Lil chose to hide the jar</a:t>
            </a:r>
          </a:p>
          <a:p>
            <a:pPr>
              <a:buNone/>
            </a:pPr>
            <a:r>
              <a:rPr lang="en-GB" dirty="0"/>
              <a:t>from her mum? Do you think this was the right</a:t>
            </a:r>
          </a:p>
          <a:p>
            <a:pPr>
              <a:buNone/>
            </a:pPr>
            <a:r>
              <a:rPr lang="en-GB" dirty="0"/>
              <a:t>choice?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Vocabulary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GB" dirty="0"/>
              <a:t>Use a dictionary to write a definition of the </a:t>
            </a:r>
          </a:p>
          <a:p>
            <a:pPr>
              <a:buNone/>
            </a:pPr>
            <a:r>
              <a:rPr lang="en-GB" dirty="0"/>
              <a:t>following words: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musty</a:t>
            </a:r>
          </a:p>
          <a:p>
            <a:pPr>
              <a:buNone/>
            </a:pPr>
            <a:r>
              <a:rPr lang="en-GB" dirty="0"/>
              <a:t>hieroglyphics</a:t>
            </a:r>
          </a:p>
          <a:p>
            <a:pPr>
              <a:buNone/>
            </a:pPr>
            <a:r>
              <a:rPr lang="en-GB" dirty="0"/>
              <a:t>malaria</a:t>
            </a:r>
          </a:p>
          <a:p>
            <a:pPr>
              <a:buNone/>
            </a:pPr>
            <a:r>
              <a:rPr lang="en-GB" dirty="0"/>
              <a:t>coincidence</a:t>
            </a:r>
          </a:p>
          <a:p>
            <a:pPr>
              <a:buNone/>
            </a:pPr>
            <a:r>
              <a:rPr lang="en-GB" dirty="0"/>
              <a:t>pharaoh</a:t>
            </a:r>
          </a:p>
          <a:p>
            <a:pPr>
              <a:buNone/>
            </a:pPr>
            <a:r>
              <a:rPr lang="en-GB" dirty="0"/>
              <a:t>stunned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L.C. Can I write a description?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Writer’s toolkit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en-GB" dirty="0"/>
            </a:br>
            <a:r>
              <a:rPr lang="en-GB" dirty="0"/>
              <a:t>Draw the jar in the box based on the description given.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834880" cy="4525963"/>
          </a:xfrm>
        </p:spPr>
        <p:txBody>
          <a:bodyPr/>
          <a:lstStyle/>
          <a:p>
            <a:pPr>
              <a:buNone/>
            </a:pPr>
            <a:r>
              <a:rPr lang="en-GB" dirty="0"/>
              <a:t>Label the parts of the jar.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Anubis</a:t>
            </a:r>
          </a:p>
          <a:p>
            <a:pPr>
              <a:buNone/>
            </a:pPr>
            <a:r>
              <a:rPr lang="en-GB" dirty="0"/>
              <a:t>long pointy snout </a:t>
            </a:r>
          </a:p>
          <a:p>
            <a:pPr>
              <a:buNone/>
            </a:pPr>
            <a:r>
              <a:rPr lang="en-GB" dirty="0"/>
              <a:t>stand-up ears</a:t>
            </a:r>
          </a:p>
          <a:p>
            <a:pPr>
              <a:buNone/>
            </a:pPr>
            <a:r>
              <a:rPr lang="en-GB" dirty="0"/>
              <a:t>hieroglyphics</a:t>
            </a:r>
          </a:p>
          <a:p>
            <a:pPr>
              <a:buNone/>
            </a:pPr>
            <a:r>
              <a:rPr lang="en-GB" dirty="0"/>
              <a:t>gold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11266" name="Picture 2" descr="Anubis Canopic Jar Ornamen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484784"/>
            <a:ext cx="3707904" cy="50405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158</Words>
  <Application>Microsoft Office PowerPoint</Application>
  <PresentationFormat>On-screen Show (4:3)</PresentationFormat>
  <Paragraphs>53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English Autumn 2 Week 1 Day 2 </vt:lpstr>
      <vt:lpstr>SPaG warm up</vt:lpstr>
      <vt:lpstr>SPaG warm up</vt:lpstr>
      <vt:lpstr>SPaG warm up</vt:lpstr>
      <vt:lpstr>SPaG warm up</vt:lpstr>
      <vt:lpstr>SPaG warm up</vt:lpstr>
      <vt:lpstr>SPaG warm up</vt:lpstr>
      <vt:lpstr>SPaG warm up</vt:lpstr>
      <vt:lpstr>SPaG warm up</vt:lpstr>
      <vt:lpstr>Our text for this half term is: </vt:lpstr>
      <vt:lpstr>  Read Chapter 2 and answer the RIC (retrieval, interpret and choice) questions. </vt:lpstr>
      <vt:lpstr>  Read Chapter 2 and answer the RIC (retrieval, interpret and choice) questions. </vt:lpstr>
      <vt:lpstr>  Read Chapter 2 and answer the RIC (retrieval, interpret and choice) questions. </vt:lpstr>
      <vt:lpstr>Vocabulary </vt:lpstr>
      <vt:lpstr>L.C. Can I write a description?</vt:lpstr>
      <vt:lpstr> Draw the jar in the box based on the description given.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 Week 1</dc:title>
  <dc:creator>StaffLaws</dc:creator>
  <cp:lastModifiedBy>StaffLaws</cp:lastModifiedBy>
  <cp:revision>12</cp:revision>
  <dcterms:created xsi:type="dcterms:W3CDTF">2020-10-26T15:04:08Z</dcterms:created>
  <dcterms:modified xsi:type="dcterms:W3CDTF">2020-11-03T07:36:08Z</dcterms:modified>
</cp:coreProperties>
</file>