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9" r:id="rId13"/>
    <p:sldId id="271" r:id="rId14"/>
    <p:sldId id="268" r:id="rId15"/>
    <p:sldId id="267"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F3CCDD8-0A40-0952-3A50-69BE312EFAD4}" v="31" dt="2020-06-25T18:29:14.1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62" y="-79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anessa Laws" userId="S::vanessa.laws@bramhopeprimaryschool.co.uk::ffd8d519-c878-4d94-89d7-97e24b34969f" providerId="AD" clId="Web-{7F3CCDD8-0A40-0952-3A50-69BE312EFAD4}"/>
    <pc:docChg chg="modSld">
      <pc:chgData name="Vanessa Laws" userId="S::vanessa.laws@bramhopeprimaryschool.co.uk::ffd8d519-c878-4d94-89d7-97e24b34969f" providerId="AD" clId="Web-{7F3CCDD8-0A40-0952-3A50-69BE312EFAD4}" dt="2020-06-25T18:29:14.132" v="29" actId="20577"/>
      <pc:docMkLst>
        <pc:docMk/>
      </pc:docMkLst>
      <pc:sldChg chg="modSp">
        <pc:chgData name="Vanessa Laws" userId="S::vanessa.laws@bramhopeprimaryschool.co.uk::ffd8d519-c878-4d94-89d7-97e24b34969f" providerId="AD" clId="Web-{7F3CCDD8-0A40-0952-3A50-69BE312EFAD4}" dt="2020-06-25T18:28:51.445" v="19" actId="20577"/>
        <pc:sldMkLst>
          <pc:docMk/>
          <pc:sldMk cId="0" sldId="259"/>
        </pc:sldMkLst>
        <pc:spChg chg="mod">
          <ac:chgData name="Vanessa Laws" userId="S::vanessa.laws@bramhopeprimaryschool.co.uk::ffd8d519-c878-4d94-89d7-97e24b34969f" providerId="AD" clId="Web-{7F3CCDD8-0A40-0952-3A50-69BE312EFAD4}" dt="2020-06-25T18:28:51.445" v="19" actId="20577"/>
          <ac:spMkLst>
            <pc:docMk/>
            <pc:sldMk cId="0" sldId="259"/>
            <ac:spMk id="3" creationId="{00000000-0000-0000-0000-000000000000}"/>
          </ac:spMkLst>
        </pc:spChg>
      </pc:sldChg>
      <pc:sldChg chg="modSp">
        <pc:chgData name="Vanessa Laws" userId="S::vanessa.laws@bramhopeprimaryschool.co.uk::ffd8d519-c878-4d94-89d7-97e24b34969f" providerId="AD" clId="Web-{7F3CCDD8-0A40-0952-3A50-69BE312EFAD4}" dt="2020-06-25T18:29:14.132" v="28" actId="20577"/>
        <pc:sldMkLst>
          <pc:docMk/>
          <pc:sldMk cId="0" sldId="260"/>
        </pc:sldMkLst>
        <pc:spChg chg="mod">
          <ac:chgData name="Vanessa Laws" userId="S::vanessa.laws@bramhopeprimaryschool.co.uk::ffd8d519-c878-4d94-89d7-97e24b34969f" providerId="AD" clId="Web-{7F3CCDD8-0A40-0952-3A50-69BE312EFAD4}" dt="2020-06-25T18:29:14.132" v="28" actId="20577"/>
          <ac:spMkLst>
            <pc:docMk/>
            <pc:sldMk cId="0" sldId="260"/>
            <ac:spMk id="3" creationId="{00000000-0000-0000-0000-000000000000}"/>
          </ac:spMkLst>
        </pc:spChg>
        <pc:spChg chg="mod">
          <ac:chgData name="Vanessa Laws" userId="S::vanessa.laws@bramhopeprimaryschool.co.uk::ffd8d519-c878-4d94-89d7-97e24b34969f" providerId="AD" clId="Web-{7F3CCDD8-0A40-0952-3A50-69BE312EFAD4}" dt="2020-06-25T18:29:01.929" v="23" actId="1076"/>
          <ac:spMkLst>
            <pc:docMk/>
            <pc:sldMk cId="0" sldId="260"/>
            <ac:spMk id="5"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EE5FD380-120C-48D2-B495-7AC20B34A67A}" type="datetimeFigureOut">
              <a:rPr lang="en-GB" smtClean="0"/>
              <a:t>25/06/2020</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D43A8E6B-872C-4175-8161-5C2DAC7F867E}"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E5FD380-120C-48D2-B495-7AC20B34A67A}" type="datetimeFigureOut">
              <a:rPr lang="en-GB" smtClean="0"/>
              <a:t>25/06/2020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3A8E6B-872C-4175-8161-5C2DAC7F867E}" type="slidenum">
              <a:rPr lang="en-GB" smtClean="0"/>
              <a:t>‹#›</a:t>
            </a:fld>
            <a:endParaRPr lang="en-GB"/>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EE5FD380-120C-48D2-B495-7AC20B34A67A}" type="datetimeFigureOut">
              <a:rPr lang="en-GB" smtClean="0"/>
              <a:t>25/06/2020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3A8E6B-872C-4175-8161-5C2DAC7F867E}" type="slidenum">
              <a:rPr lang="en-GB" smtClean="0"/>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EE5FD380-120C-48D2-B495-7AC20B34A67A}" type="datetimeFigureOut">
              <a:rPr lang="en-GB" smtClean="0"/>
              <a:t>25/06/2020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3A8E6B-872C-4175-8161-5C2DAC7F867E}" type="slidenum">
              <a:rPr lang="en-GB" smtClean="0"/>
              <a:t>‹#›</a:t>
            </a:fld>
            <a:endParaRPr lang="en-GB"/>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EE5FD380-120C-48D2-B495-7AC20B34A67A}" type="datetimeFigureOut">
              <a:rPr lang="en-GB" smtClean="0"/>
              <a:t>25/06/2020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43A8E6B-872C-4175-8161-5C2DAC7F867E}"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EE5FD380-120C-48D2-B495-7AC20B34A67A}" type="datetimeFigureOut">
              <a:rPr lang="en-GB" smtClean="0"/>
              <a:t>25/06/2020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43A8E6B-872C-4175-8161-5C2DAC7F867E}" type="slidenum">
              <a:rPr lang="en-GB" smtClean="0"/>
              <a:t>‹#›</a:t>
            </a:fld>
            <a:endParaRPr lang="en-GB"/>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5FD380-120C-48D2-B495-7AC20B34A67A}" type="datetimeFigureOut">
              <a:rPr lang="en-GB" smtClean="0"/>
              <a:t>25/06/2020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43A8E6B-872C-4175-8161-5C2DAC7F867E}"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EE5FD380-120C-48D2-B495-7AC20B34A67A}" type="datetimeFigureOut">
              <a:rPr lang="en-GB" smtClean="0"/>
              <a:t>25/06/2020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3A8E6B-872C-4175-8161-5C2DAC7F867E}"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EE5FD380-120C-48D2-B495-7AC20B34A67A}" type="datetimeFigureOut">
              <a:rPr lang="en-GB" smtClean="0"/>
              <a:t>25/06/2020</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D43A8E6B-872C-4175-8161-5C2DAC7F867E}" type="slidenum">
              <a:rPr lang="en-GB" smtClean="0"/>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E5FD380-120C-48D2-B495-7AC20B34A67A}" type="datetimeFigureOut">
              <a:rPr lang="en-GB" smtClean="0"/>
              <a:t>25/06/2020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3A8E6B-872C-4175-8161-5C2DAC7F867E}"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E5FD380-120C-48D2-B495-7AC20B34A67A}" type="datetimeFigureOut">
              <a:rPr lang="en-GB" smtClean="0"/>
              <a:t>25/06/2020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3A8E6B-872C-4175-8161-5C2DAC7F867E}"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EE5FD380-120C-48D2-B495-7AC20B34A67A}" type="datetimeFigureOut">
              <a:rPr lang="en-GB" smtClean="0"/>
              <a:t>25/06/2020</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D43A8E6B-872C-4175-8161-5C2DAC7F867E}"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bbc.co.uk/history/historic_figures/faraday_michael.shtml" TargetMode="External"/><Relationship Id="rId2" Type="http://schemas.openxmlformats.org/officeDocument/2006/relationships/hyperlink" Target="https://www.dkfindout.com/uk/science/famous-scientists/michael-faraday/" TargetMode="External"/><Relationship Id="rId1" Type="http://schemas.openxmlformats.org/officeDocument/2006/relationships/slideLayout" Target="../slideLayouts/slideLayout2.xml"/><Relationship Id="rId4" Type="http://schemas.openxmlformats.org/officeDocument/2006/relationships/hyperlink" Target="https://www.britannica.com/biography/Michael-Farada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Famous scientists</a:t>
            </a:r>
          </a:p>
        </p:txBody>
      </p:sp>
      <p:sp>
        <p:nvSpPr>
          <p:cNvPr id="3" name="Subtitle 2"/>
          <p:cNvSpPr>
            <a:spLocks noGrp="1"/>
          </p:cNvSpPr>
          <p:nvPr>
            <p:ph type="subTitle" idx="1"/>
          </p:nvPr>
        </p:nvSpPr>
        <p:spPr/>
        <p:txBody>
          <a:bodyPr/>
          <a:lstStyle/>
          <a:p>
            <a:r>
              <a:rPr lang="en-GB" dirty="0"/>
              <a:t>Michael Faraday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Before and after Faraday</a:t>
            </a:r>
          </a:p>
        </p:txBody>
      </p:sp>
      <p:pic>
        <p:nvPicPr>
          <p:cNvPr id="1027" name="Picture 3"/>
          <p:cNvPicPr>
            <a:picLocks noGrp="1" noChangeAspect="1" noChangeArrowheads="1"/>
          </p:cNvPicPr>
          <p:nvPr>
            <p:ph idx="1"/>
          </p:nvPr>
        </p:nvPicPr>
        <p:blipFill>
          <a:blip r:embed="rId2" cstate="print"/>
          <a:srcRect l="21489" t="13355" r="23025" b="5504"/>
          <a:stretch>
            <a:fillRect/>
          </a:stretch>
        </p:blipFill>
        <p:spPr bwMode="auto">
          <a:xfrm>
            <a:off x="2086620" y="1052736"/>
            <a:ext cx="7057380" cy="5805264"/>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5496" y="-387424"/>
            <a:ext cx="9108504" cy="1143000"/>
          </a:xfrm>
        </p:spPr>
        <p:txBody>
          <a:bodyPr>
            <a:noAutofit/>
          </a:bodyPr>
          <a:lstStyle/>
          <a:p>
            <a:r>
              <a:rPr lang="en-GB" sz="3200" dirty="0"/>
              <a:t>A timeline for the generation of electricity</a:t>
            </a:r>
          </a:p>
        </p:txBody>
      </p:sp>
      <p:pic>
        <p:nvPicPr>
          <p:cNvPr id="2051" name="Picture 3"/>
          <p:cNvPicPr>
            <a:picLocks noGrp="1" noChangeAspect="1" noChangeArrowheads="1"/>
          </p:cNvPicPr>
          <p:nvPr>
            <p:ph idx="1"/>
          </p:nvPr>
        </p:nvPicPr>
        <p:blipFill>
          <a:blip r:embed="rId2" cstate="print"/>
          <a:srcRect l="18677" t="14400" r="15992" b="9232"/>
          <a:stretch>
            <a:fillRect/>
          </a:stretch>
        </p:blipFill>
        <p:spPr bwMode="auto">
          <a:xfrm>
            <a:off x="-1" y="764705"/>
            <a:ext cx="9114503" cy="5993098"/>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18256"/>
            <a:ext cx="9144000" cy="1143000"/>
          </a:xfrm>
        </p:spPr>
        <p:txBody>
          <a:bodyPr>
            <a:normAutofit fontScale="90000"/>
          </a:bodyPr>
          <a:lstStyle/>
          <a:p>
            <a:r>
              <a:rPr lang="en-GB" sz="3600" dirty="0"/>
              <a:t>Complete our own electricity timeline; write in your own style.</a:t>
            </a:r>
          </a:p>
        </p:txBody>
      </p:sp>
      <p:pic>
        <p:nvPicPr>
          <p:cNvPr id="3074" name="Picture 2"/>
          <p:cNvPicPr>
            <a:picLocks noGrp="1" noChangeAspect="1" noChangeArrowheads="1"/>
          </p:cNvPicPr>
          <p:nvPr>
            <p:ph idx="1"/>
          </p:nvPr>
        </p:nvPicPr>
        <p:blipFill>
          <a:blip r:embed="rId2" cstate="print"/>
          <a:srcRect l="18677" t="15991" r="16887" b="7641"/>
          <a:stretch>
            <a:fillRect/>
          </a:stretch>
        </p:blipFill>
        <p:spPr bwMode="auto">
          <a:xfrm>
            <a:off x="683568" y="1268760"/>
            <a:ext cx="8172400" cy="5448267"/>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GB" dirty="0"/>
              <a:t>What do you use electricity for?</a:t>
            </a:r>
            <a:br>
              <a:rPr lang="en-GB" dirty="0"/>
            </a:br>
            <a:r>
              <a:rPr lang="en-GB" dirty="0"/>
              <a:t>Could you live for a day without it?</a:t>
            </a:r>
          </a:p>
        </p:txBody>
      </p:sp>
      <p:pic>
        <p:nvPicPr>
          <p:cNvPr id="4098" name="Picture 2"/>
          <p:cNvPicPr>
            <a:picLocks noGrp="1" noChangeAspect="1" noChangeArrowheads="1"/>
          </p:cNvPicPr>
          <p:nvPr>
            <p:ph idx="1"/>
          </p:nvPr>
        </p:nvPicPr>
        <p:blipFill>
          <a:blip r:embed="rId2" cstate="print"/>
          <a:srcRect l="19572" t="22355" r="20467" b="7641"/>
          <a:stretch>
            <a:fillRect/>
          </a:stretch>
        </p:blipFill>
        <p:spPr bwMode="auto">
          <a:xfrm>
            <a:off x="971600" y="1628800"/>
            <a:ext cx="6696744" cy="4397862"/>
          </a:xfrm>
          <a:prstGeom prst="rect">
            <a:avLst/>
          </a:prstGeom>
          <a:noFill/>
          <a:ln w="9525">
            <a:noFill/>
            <a:miter lim="800000"/>
            <a:headEnd/>
            <a:tailEnd/>
          </a:ln>
        </p:spPr>
      </p:pic>
      <p:sp>
        <p:nvSpPr>
          <p:cNvPr id="5" name="Rounded Rectangle 4"/>
          <p:cNvSpPr/>
          <p:nvPr/>
        </p:nvSpPr>
        <p:spPr>
          <a:xfrm>
            <a:off x="626059" y="1498919"/>
            <a:ext cx="7560840" cy="48965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xit" presetSubtype="16" fill="hold" grpId="0" nodeType="clickEffect">
                                  <p:stCondLst>
                                    <p:cond delay="0"/>
                                  </p:stCondLst>
                                  <p:childTnLst>
                                    <p:animEffect transition="out" filter="box(in)">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The first discovery of static electricity was in 600 BC, when Thales of Miletus found that rubbing a piece of amber with wool created a static charge, that attracted objects like feathers.</a:t>
            </a:r>
          </a:p>
        </p:txBody>
      </p:sp>
      <p:sp>
        <p:nvSpPr>
          <p:cNvPr id="3" name="Title 2"/>
          <p:cNvSpPr>
            <a:spLocks noGrp="1"/>
          </p:cNvSpPr>
          <p:nvPr>
            <p:ph type="title"/>
          </p:nvPr>
        </p:nvSpPr>
        <p:spPr/>
        <p:txBody>
          <a:bodyPr>
            <a:normAutofit fontScale="90000"/>
          </a:bodyPr>
          <a:lstStyle/>
          <a:p>
            <a:r>
              <a:rPr lang="en-GB" dirty="0"/>
              <a:t>Have you ever experienced static electricity?</a:t>
            </a:r>
          </a:p>
        </p:txBody>
      </p:sp>
      <p:pic>
        <p:nvPicPr>
          <p:cNvPr id="5122" name="Picture 2" descr="Tips to Remove Annoying Static Electricity in Your Hair - Hair by ..."/>
          <p:cNvPicPr>
            <a:picLocks noChangeAspect="1" noChangeArrowheads="1"/>
          </p:cNvPicPr>
          <p:nvPr/>
        </p:nvPicPr>
        <p:blipFill>
          <a:blip r:embed="rId2" cstate="print"/>
          <a:srcRect/>
          <a:stretch>
            <a:fillRect/>
          </a:stretch>
        </p:blipFill>
        <p:spPr bwMode="auto">
          <a:xfrm>
            <a:off x="4451130" y="3645024"/>
            <a:ext cx="3616918" cy="2032248"/>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In the 1780s, Luigi Galvani (a biologist) performed experiments involving frogs. While cutting a frog’s leg, Galvani’s steel scalpel touched a brass hook that was holding the leg in place. The leg twitched. Galvani was convinced that he was seeing the effects of what he called animal electricity. </a:t>
            </a:r>
          </a:p>
        </p:txBody>
      </p:sp>
      <p:sp>
        <p:nvSpPr>
          <p:cNvPr id="3" name="Title 2"/>
          <p:cNvSpPr>
            <a:spLocks noGrp="1"/>
          </p:cNvSpPr>
          <p:nvPr>
            <p:ph type="title"/>
          </p:nvPr>
        </p:nvSpPr>
        <p:spPr/>
        <p:txBody>
          <a:bodyPr/>
          <a:lstStyle/>
          <a:p>
            <a:r>
              <a:rPr lang="en-GB" dirty="0"/>
              <a:t>What did the scientists notice?</a:t>
            </a:r>
          </a:p>
        </p:txBody>
      </p:sp>
      <p:pic>
        <p:nvPicPr>
          <p:cNvPr id="19458" name="Picture 2" descr="Victor Frankenstein's Research — Entry #1: Luigi Galvani"/>
          <p:cNvPicPr>
            <a:picLocks noChangeAspect="1" noChangeArrowheads="1"/>
          </p:cNvPicPr>
          <p:nvPr/>
        </p:nvPicPr>
        <p:blipFill>
          <a:blip r:embed="rId2" cstate="print"/>
          <a:srcRect/>
          <a:stretch>
            <a:fillRect/>
          </a:stretch>
        </p:blipFill>
        <p:spPr bwMode="auto">
          <a:xfrm>
            <a:off x="6516216" y="4238625"/>
            <a:ext cx="1743075" cy="2619375"/>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Alessandro Volta was an Italian physicist, chemist, and a pioneer of electricity. Volta was able to repeat the results of Galvani’s experiment, but he was not convinced it was the frog’s leg that was making electricity. </a:t>
            </a:r>
          </a:p>
          <a:p>
            <a:endParaRPr lang="en-GB" dirty="0"/>
          </a:p>
        </p:txBody>
      </p:sp>
      <p:sp>
        <p:nvSpPr>
          <p:cNvPr id="3" name="Title 2"/>
          <p:cNvSpPr>
            <a:spLocks noGrp="1"/>
          </p:cNvSpPr>
          <p:nvPr>
            <p:ph type="title"/>
          </p:nvPr>
        </p:nvSpPr>
        <p:spPr/>
        <p:txBody>
          <a:bodyPr>
            <a:normAutofit fontScale="90000"/>
          </a:bodyPr>
          <a:lstStyle/>
          <a:p>
            <a:r>
              <a:rPr lang="en-GB" dirty="0"/>
              <a:t>Alessandro Volta (a stern looking man)</a:t>
            </a:r>
          </a:p>
        </p:txBody>
      </p:sp>
      <p:pic>
        <p:nvPicPr>
          <p:cNvPr id="20482" name="Picture 2" descr="Alessandro Volta | Biography, Facts, &amp; Invention | Britannica"/>
          <p:cNvPicPr>
            <a:picLocks noChangeAspect="1" noChangeArrowheads="1"/>
          </p:cNvPicPr>
          <p:nvPr/>
        </p:nvPicPr>
        <p:blipFill>
          <a:blip r:embed="rId2" cstate="print"/>
          <a:srcRect/>
          <a:stretch>
            <a:fillRect/>
          </a:stretch>
        </p:blipFill>
        <p:spPr bwMode="auto">
          <a:xfrm>
            <a:off x="5940152" y="3933056"/>
            <a:ext cx="1895475" cy="2419351"/>
          </a:xfrm>
          <a:prstGeom prst="rect">
            <a:avLst/>
          </a:prstGeom>
          <a:noFill/>
        </p:spPr>
      </p:pic>
      <p:sp>
        <p:nvSpPr>
          <p:cNvPr id="5" name="Rectangle 4"/>
          <p:cNvSpPr/>
          <p:nvPr/>
        </p:nvSpPr>
        <p:spPr>
          <a:xfrm>
            <a:off x="827584" y="3645024"/>
            <a:ext cx="4572000" cy="2308324"/>
          </a:xfrm>
          <a:prstGeom prst="rect">
            <a:avLst/>
          </a:prstGeom>
        </p:spPr>
        <p:txBody>
          <a:bodyPr>
            <a:spAutoFit/>
          </a:bodyPr>
          <a:lstStyle/>
          <a:p>
            <a:r>
              <a:rPr lang="en-GB" dirty="0"/>
              <a:t>Volta repeated Galvani’s experiments many times with many different materials. From these experiments he came to the conclusion that it wasn’t the frog’s leg that produced electricity, but the two different metals. The frog’s leg just showed the presence of the electricity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5842992" cy="4525963"/>
          </a:xfrm>
        </p:spPr>
        <p:txBody>
          <a:bodyPr>
            <a:normAutofit fontScale="92500" lnSpcReduction="10000"/>
          </a:bodyPr>
          <a:lstStyle/>
          <a:p>
            <a:r>
              <a:rPr lang="en-GB" dirty="0"/>
              <a:t>In 1800, after lots of experimenting, he developed the first battery. It consisted of a pile of zinc and silver discs and between alternating discs, a piece of cardboard that had been soaked in saltwater. A wire connecting the bottom zinc disc to the top silver disc could produce repeated sparks. No frogs were injured in the production of a voltaic pile!</a:t>
            </a:r>
          </a:p>
        </p:txBody>
      </p:sp>
      <p:sp>
        <p:nvSpPr>
          <p:cNvPr id="3" name="Title 2"/>
          <p:cNvSpPr>
            <a:spLocks noGrp="1"/>
          </p:cNvSpPr>
          <p:nvPr>
            <p:ph type="title"/>
          </p:nvPr>
        </p:nvSpPr>
        <p:spPr/>
        <p:txBody>
          <a:bodyPr/>
          <a:lstStyle/>
          <a:p>
            <a:r>
              <a:rPr lang="en-GB" dirty="0"/>
              <a:t>The first battery- </a:t>
            </a:r>
            <a:r>
              <a:rPr lang="en-GB" dirty="0" err="1"/>
              <a:t>electricfying</a:t>
            </a:r>
            <a:r>
              <a:rPr lang="en-GB" dirty="0"/>
              <a:t>!</a:t>
            </a:r>
          </a:p>
        </p:txBody>
      </p:sp>
      <p:pic>
        <p:nvPicPr>
          <p:cNvPr id="21506" name="Picture 2"/>
          <p:cNvPicPr>
            <a:picLocks noChangeAspect="1" noChangeArrowheads="1"/>
          </p:cNvPicPr>
          <p:nvPr/>
        </p:nvPicPr>
        <p:blipFill>
          <a:blip r:embed="rId2" cstate="print"/>
          <a:srcRect l="23031" t="15834" r="56100" b="33333"/>
          <a:stretch>
            <a:fillRect/>
          </a:stretch>
        </p:blipFill>
        <p:spPr bwMode="auto">
          <a:xfrm>
            <a:off x="6273540" y="2276872"/>
            <a:ext cx="2660246" cy="3645024"/>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548680"/>
            <a:ext cx="8229600" cy="1143000"/>
          </a:xfrm>
        </p:spPr>
        <p:txBody>
          <a:bodyPr>
            <a:noAutofit/>
          </a:bodyPr>
          <a:lstStyle/>
          <a:p>
            <a:r>
              <a:rPr lang="en-GB" sz="3200" dirty="0"/>
              <a:t>Michael Faraday, a British physicist and chemist, discovered that moving a magnet near a coil of copper wire produced an electric current in the wire.</a:t>
            </a:r>
          </a:p>
        </p:txBody>
      </p:sp>
      <p:pic>
        <p:nvPicPr>
          <p:cNvPr id="22530" name="Picture 2"/>
          <p:cNvPicPr>
            <a:picLocks noChangeAspect="1" noChangeArrowheads="1"/>
          </p:cNvPicPr>
          <p:nvPr/>
        </p:nvPicPr>
        <p:blipFill>
          <a:blip r:embed="rId2" cstate="print"/>
          <a:srcRect l="5706" t="28433" r="56888" b="29567"/>
          <a:stretch>
            <a:fillRect/>
          </a:stretch>
        </p:blipFill>
        <p:spPr bwMode="auto">
          <a:xfrm>
            <a:off x="2123728" y="2204864"/>
            <a:ext cx="6840760" cy="432048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14400" y="4509120"/>
            <a:ext cx="8229600" cy="1143000"/>
          </a:xfrm>
        </p:spPr>
        <p:txBody>
          <a:bodyPr>
            <a:normAutofit fontScale="90000"/>
          </a:bodyPr>
          <a:lstStyle/>
          <a:p>
            <a:r>
              <a:rPr lang="en-GB" dirty="0"/>
              <a:t>This led him to invent the Faraday disc which was the first electrical generator. However, this needed other scientists’ ideas to make it work more effectively. </a:t>
            </a:r>
          </a:p>
        </p:txBody>
      </p:sp>
      <p:pic>
        <p:nvPicPr>
          <p:cNvPr id="23554" name="Picture 2"/>
          <p:cNvPicPr>
            <a:picLocks noGrp="1" noChangeAspect="1" noChangeArrowheads="1"/>
          </p:cNvPicPr>
          <p:nvPr>
            <p:ph idx="1"/>
          </p:nvPr>
        </p:nvPicPr>
        <p:blipFill>
          <a:blip r:embed="rId2" cstate="print"/>
          <a:srcRect l="5253" t="19173" r="53580" b="44234"/>
          <a:stretch>
            <a:fillRect/>
          </a:stretch>
        </p:blipFill>
        <p:spPr bwMode="auto">
          <a:xfrm>
            <a:off x="323528" y="404664"/>
            <a:ext cx="6624736" cy="3312368"/>
          </a:xfrm>
          <a:prstGeom prst="rect">
            <a:avLst/>
          </a:prstGeom>
          <a:noFill/>
          <a:ln w="9525">
            <a:noFill/>
            <a:miter lim="800000"/>
            <a:headEnd/>
            <a:tailEnd/>
          </a:ln>
        </p:spPr>
      </p:pic>
      <p:pic>
        <p:nvPicPr>
          <p:cNvPr id="23555" name="Picture 3"/>
          <p:cNvPicPr>
            <a:picLocks noChangeAspect="1" noChangeArrowheads="1"/>
          </p:cNvPicPr>
          <p:nvPr/>
        </p:nvPicPr>
        <p:blipFill>
          <a:blip r:embed="rId3" cstate="print"/>
          <a:srcRect l="38004" t="54900" r="53543" b="31800"/>
          <a:stretch>
            <a:fillRect/>
          </a:stretch>
        </p:blipFill>
        <p:spPr bwMode="auto">
          <a:xfrm>
            <a:off x="6523796" y="1052736"/>
            <a:ext cx="2440692" cy="2160240"/>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r>
              <a:rPr lang="en-GB" dirty="0"/>
              <a:t>A lot of electricity is generated by burning fossil fuels or by using nuclear fuels, which have drawbacks. Do you know what these are? </a:t>
            </a:r>
          </a:p>
          <a:p>
            <a:endParaRPr lang="en-GB" dirty="0"/>
          </a:p>
          <a:p>
            <a:r>
              <a:rPr lang="en-GB" dirty="0"/>
              <a:t>However, we now have electric cars, solar panels on our school roofs and batteries that last for weeks. These also have drawbacks. </a:t>
            </a:r>
          </a:p>
          <a:p>
            <a:endParaRPr lang="en-GB" dirty="0"/>
          </a:p>
          <a:p>
            <a:r>
              <a:rPr lang="en-GB" dirty="0"/>
              <a:t>Renewable energy is now being developed internationally. Electricity is generated using the sun, wind, waves, and even from food waste. </a:t>
            </a:r>
          </a:p>
        </p:txBody>
      </p:sp>
      <p:sp>
        <p:nvSpPr>
          <p:cNvPr id="3" name="Title 2"/>
          <p:cNvSpPr>
            <a:spLocks noGrp="1"/>
          </p:cNvSpPr>
          <p:nvPr>
            <p:ph type="title"/>
          </p:nvPr>
        </p:nvSpPr>
        <p:spPr/>
        <p:txBody>
          <a:bodyPr/>
          <a:lstStyle/>
          <a:p>
            <a:r>
              <a:rPr lang="en-GB" dirty="0"/>
              <a:t>Plan for the future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WHAT WOULD YOU DO NEXT?</a:t>
            </a:r>
          </a:p>
        </p:txBody>
      </p:sp>
      <p:pic>
        <p:nvPicPr>
          <p:cNvPr id="24578" name="Picture 2"/>
          <p:cNvPicPr>
            <a:picLocks noGrp="1" noChangeAspect="1" noChangeArrowheads="1"/>
          </p:cNvPicPr>
          <p:nvPr>
            <p:ph idx="1"/>
          </p:nvPr>
        </p:nvPicPr>
        <p:blipFill>
          <a:blip r:embed="rId2" cstate="print"/>
          <a:srcRect l="5253" t="52584" r="53580" b="18437"/>
          <a:stretch>
            <a:fillRect/>
          </a:stretch>
        </p:blipFill>
        <p:spPr bwMode="auto">
          <a:xfrm>
            <a:off x="611559" y="1700808"/>
            <a:ext cx="8183497" cy="3240360"/>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387424"/>
            <a:ext cx="8229600" cy="1143000"/>
          </a:xfrm>
        </p:spPr>
        <p:txBody>
          <a:bodyPr>
            <a:noAutofit/>
          </a:bodyPr>
          <a:lstStyle/>
          <a:p>
            <a:r>
              <a:rPr lang="en-GB" sz="2400" dirty="0"/>
              <a:t>Create your own wind turbine </a:t>
            </a:r>
          </a:p>
        </p:txBody>
      </p:sp>
      <p:pic>
        <p:nvPicPr>
          <p:cNvPr id="25602" name="Picture 2"/>
          <p:cNvPicPr>
            <a:picLocks noGrp="1" noChangeAspect="1" noChangeArrowheads="1"/>
          </p:cNvPicPr>
          <p:nvPr>
            <p:ph idx="1"/>
          </p:nvPr>
        </p:nvPicPr>
        <p:blipFill>
          <a:blip r:embed="rId2" cstate="print"/>
          <a:srcRect l="4358" t="20764" r="53580" b="23551"/>
          <a:stretch>
            <a:fillRect/>
          </a:stretch>
        </p:blipFill>
        <p:spPr bwMode="auto">
          <a:xfrm>
            <a:off x="251520" y="369619"/>
            <a:ext cx="8712968" cy="6488381"/>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hlinkClick r:id="rId2"/>
              </a:rPr>
              <a:t>https://www.dkfindout.com/uk/science/famous-scientists/michael-faraday/</a:t>
            </a:r>
            <a:endParaRPr lang="en-GB" dirty="0"/>
          </a:p>
          <a:p>
            <a:r>
              <a:rPr lang="en-GB" dirty="0">
                <a:hlinkClick r:id="rId3"/>
              </a:rPr>
              <a:t>http://www.bbc.co.uk/history/historic_figures/faraday_michael.shtml</a:t>
            </a:r>
            <a:endParaRPr lang="en-GB" dirty="0"/>
          </a:p>
          <a:p>
            <a:r>
              <a:rPr lang="en-GB" dirty="0">
                <a:hlinkClick r:id="rId4"/>
              </a:rPr>
              <a:t>https://www.britannica.com/biography/Michael-Faraday</a:t>
            </a:r>
            <a:endParaRPr lang="en-GB" dirty="0"/>
          </a:p>
        </p:txBody>
      </p:sp>
      <p:sp>
        <p:nvSpPr>
          <p:cNvPr id="3" name="Title 2"/>
          <p:cNvSpPr>
            <a:spLocks noGrp="1"/>
          </p:cNvSpPr>
          <p:nvPr>
            <p:ph type="title"/>
          </p:nvPr>
        </p:nvSpPr>
        <p:spPr/>
        <p:txBody>
          <a:bodyPr>
            <a:normAutofit fontScale="90000"/>
          </a:bodyPr>
          <a:lstStyle/>
          <a:p>
            <a:r>
              <a:rPr lang="en-GB" dirty="0"/>
              <a:t>Research Faraday using the links</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32</TotalTime>
  <Words>471</Words>
  <Application>Microsoft Office PowerPoint</Application>
  <PresentationFormat>On-screen Show (4:3)</PresentationFormat>
  <Paragraphs>29</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Concourse</vt:lpstr>
      <vt:lpstr>Famous scientists</vt:lpstr>
      <vt:lpstr>Before and after Faraday</vt:lpstr>
      <vt:lpstr>A timeline for the generation of electricity</vt:lpstr>
      <vt:lpstr>Complete our own electricity timeline; write in your own style.</vt:lpstr>
      <vt:lpstr>What do you use electricity for? Could you live for a day without it?</vt:lpstr>
      <vt:lpstr>Have you ever experienced static electricity?</vt:lpstr>
      <vt:lpstr>What did the scientists notice?</vt:lpstr>
      <vt:lpstr>Alessandro Volta (a stern looking man)</vt:lpstr>
      <vt:lpstr>The first battery- electricfying!</vt:lpstr>
      <vt:lpstr>Michael Faraday, a British physicist and chemist, discovered that moving a magnet near a coil of copper wire produced an electric current in the wire.</vt:lpstr>
      <vt:lpstr>This led him to invent the Faraday disc which was the first electrical generator. However, this needed other scientists’ ideas to make it work more effectively. </vt:lpstr>
      <vt:lpstr>Plan for the future</vt:lpstr>
      <vt:lpstr>WHAT WOULD YOU DO NEXT?</vt:lpstr>
      <vt:lpstr>Create your own wind turbine </vt:lpstr>
      <vt:lpstr>Research Faraday using the links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Famous scientists</dc:title>
  <dc:creator>staffpearce</dc:creator>
  <cp:lastModifiedBy>staffpearce</cp:lastModifiedBy>
  <cp:revision>15</cp:revision>
  <dcterms:created xsi:type="dcterms:W3CDTF">2020-06-25T14:33:02Z</dcterms:created>
  <dcterms:modified xsi:type="dcterms:W3CDTF">2020-06-25T18:29:14Z</dcterms:modified>
</cp:coreProperties>
</file>