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48" r:id="rId2"/>
  </p:sldMasterIdLst>
  <p:sldIdLst>
    <p:sldId id="332" r:id="rId3"/>
    <p:sldId id="256" r:id="rId4"/>
    <p:sldId id="257" r:id="rId5"/>
    <p:sldId id="300" r:id="rId6"/>
    <p:sldId id="328" r:id="rId7"/>
    <p:sldId id="258" r:id="rId8"/>
    <p:sldId id="259" r:id="rId9"/>
    <p:sldId id="329" r:id="rId10"/>
    <p:sldId id="33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46083F-ACB9-4AE7-8B38-5AD6C4D573DF}" v="18" dt="2021-02-01T21:57:04.448"/>
    <p1510:client id="{5F4EF035-D0FC-047F-6E06-75CA6C737A09}" v="4" dt="2021-02-03T20:28:20.8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" y="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1F46083F-ACB9-4AE7-8B38-5AD6C4D573DF}"/>
    <pc:docChg chg="custSel addSld delSld modSld sldOrd">
      <pc:chgData name="Katie Hurst" userId="edc11e18-5fed-42f7-b251-1c2a03e1975b" providerId="ADAL" clId="{1F46083F-ACB9-4AE7-8B38-5AD6C4D573DF}" dt="2021-02-01T21:57:42.472" v="899" actId="1076"/>
      <pc:docMkLst>
        <pc:docMk/>
      </pc:docMkLst>
      <pc:sldChg chg="addSp delSp modSp mod">
        <pc:chgData name="Katie Hurst" userId="edc11e18-5fed-42f7-b251-1c2a03e1975b" providerId="ADAL" clId="{1F46083F-ACB9-4AE7-8B38-5AD6C4D573DF}" dt="2021-02-01T21:47:52.227" v="237" actId="1076"/>
        <pc:sldMkLst>
          <pc:docMk/>
          <pc:sldMk cId="3171746793" sldId="256"/>
        </pc:sldMkLst>
        <pc:spChg chg="del">
          <ac:chgData name="Katie Hurst" userId="edc11e18-5fed-42f7-b251-1c2a03e1975b" providerId="ADAL" clId="{1F46083F-ACB9-4AE7-8B38-5AD6C4D573DF}" dt="2021-02-01T21:40:32.003" v="0" actId="478"/>
          <ac:spMkLst>
            <pc:docMk/>
            <pc:sldMk cId="3171746793" sldId="256"/>
            <ac:spMk id="2" creationId="{C3A8133B-A6FE-4E56-B64A-18D143F934F7}"/>
          </ac:spMkLst>
        </pc:spChg>
        <pc:spChg chg="del">
          <ac:chgData name="Katie Hurst" userId="edc11e18-5fed-42f7-b251-1c2a03e1975b" providerId="ADAL" clId="{1F46083F-ACB9-4AE7-8B38-5AD6C4D573DF}" dt="2021-02-01T21:40:34.119" v="1" actId="478"/>
          <ac:spMkLst>
            <pc:docMk/>
            <pc:sldMk cId="3171746793" sldId="256"/>
            <ac:spMk id="3" creationId="{1BAC0291-5BC8-4D68-9BC2-A51BB63CD949}"/>
          </ac:spMkLst>
        </pc:spChg>
        <pc:spChg chg="add mod">
          <ac:chgData name="Katie Hurst" userId="edc11e18-5fed-42f7-b251-1c2a03e1975b" providerId="ADAL" clId="{1F46083F-ACB9-4AE7-8B38-5AD6C4D573DF}" dt="2021-02-01T21:45:32.364" v="216" actId="20577"/>
          <ac:spMkLst>
            <pc:docMk/>
            <pc:sldMk cId="3171746793" sldId="256"/>
            <ac:spMk id="4" creationId="{2E22EACE-6D47-4013-9A94-417A6EF96811}"/>
          </ac:spMkLst>
        </pc:spChg>
        <pc:spChg chg="add mod">
          <ac:chgData name="Katie Hurst" userId="edc11e18-5fed-42f7-b251-1c2a03e1975b" providerId="ADAL" clId="{1F46083F-ACB9-4AE7-8B38-5AD6C4D573DF}" dt="2021-02-01T21:47:49.171" v="236" actId="1076"/>
          <ac:spMkLst>
            <pc:docMk/>
            <pc:sldMk cId="3171746793" sldId="256"/>
            <ac:spMk id="11" creationId="{DD0FE875-CC40-4951-B9E5-E7C829C57E5D}"/>
          </ac:spMkLst>
        </pc:spChg>
        <pc:picChg chg="add mod">
          <ac:chgData name="Katie Hurst" userId="edc11e18-5fed-42f7-b251-1c2a03e1975b" providerId="ADAL" clId="{1F46083F-ACB9-4AE7-8B38-5AD6C4D573DF}" dt="2021-02-01T21:44:35.512" v="125" actId="1076"/>
          <ac:picMkLst>
            <pc:docMk/>
            <pc:sldMk cId="3171746793" sldId="256"/>
            <ac:picMk id="6" creationId="{CD54C006-FBFB-492F-805D-45A7A5D2F0EE}"/>
          </ac:picMkLst>
        </pc:picChg>
        <pc:picChg chg="add mod">
          <ac:chgData name="Katie Hurst" userId="edc11e18-5fed-42f7-b251-1c2a03e1975b" providerId="ADAL" clId="{1F46083F-ACB9-4AE7-8B38-5AD6C4D573DF}" dt="2021-02-01T21:45:19.398" v="130" actId="1076"/>
          <ac:picMkLst>
            <pc:docMk/>
            <pc:sldMk cId="3171746793" sldId="256"/>
            <ac:picMk id="8" creationId="{8E3733F6-56A3-4AE4-820F-CD187B90A1B7}"/>
          </ac:picMkLst>
        </pc:picChg>
        <pc:picChg chg="add mod">
          <ac:chgData name="Katie Hurst" userId="edc11e18-5fed-42f7-b251-1c2a03e1975b" providerId="ADAL" clId="{1F46083F-ACB9-4AE7-8B38-5AD6C4D573DF}" dt="2021-02-01T21:47:52.227" v="237" actId="1076"/>
          <ac:picMkLst>
            <pc:docMk/>
            <pc:sldMk cId="3171746793" sldId="256"/>
            <ac:picMk id="10" creationId="{9CEB6E63-CF28-4900-B6BD-C3F8A82051D7}"/>
          </ac:picMkLst>
        </pc:picChg>
        <pc:picChg chg="add del mod">
          <ac:chgData name="Katie Hurst" userId="edc11e18-5fed-42f7-b251-1c2a03e1975b" providerId="ADAL" clId="{1F46083F-ACB9-4AE7-8B38-5AD6C4D573DF}" dt="2021-02-01T21:43:54.414" v="123" actId="478"/>
          <ac:picMkLst>
            <pc:docMk/>
            <pc:sldMk cId="3171746793" sldId="256"/>
            <ac:picMk id="1026" creationId="{872E8969-AD56-469F-A8AF-2FA0C592BA1C}"/>
          </ac:picMkLst>
        </pc:picChg>
        <pc:picChg chg="add mod">
          <ac:chgData name="Katie Hurst" userId="edc11e18-5fed-42f7-b251-1c2a03e1975b" providerId="ADAL" clId="{1F46083F-ACB9-4AE7-8B38-5AD6C4D573DF}" dt="2021-02-01T21:47:47.019" v="235" actId="1076"/>
          <ac:picMkLst>
            <pc:docMk/>
            <pc:sldMk cId="3171746793" sldId="256"/>
            <ac:picMk id="1028" creationId="{E7289D3A-8B4B-4C40-BCB1-EF3279CA9430}"/>
          </ac:picMkLst>
        </pc:picChg>
      </pc:sldChg>
      <pc:sldChg chg="addSp modSp new mod">
        <pc:chgData name="Katie Hurst" userId="edc11e18-5fed-42f7-b251-1c2a03e1975b" providerId="ADAL" clId="{1F46083F-ACB9-4AE7-8B38-5AD6C4D573DF}" dt="2021-02-01T21:50:37.047" v="410" actId="1076"/>
        <pc:sldMkLst>
          <pc:docMk/>
          <pc:sldMk cId="3094053356" sldId="257"/>
        </pc:sldMkLst>
        <pc:spChg chg="add mod">
          <ac:chgData name="Katie Hurst" userId="edc11e18-5fed-42f7-b251-1c2a03e1975b" providerId="ADAL" clId="{1F46083F-ACB9-4AE7-8B38-5AD6C4D573DF}" dt="2021-02-01T21:50:34.034" v="409" actId="255"/>
          <ac:spMkLst>
            <pc:docMk/>
            <pc:sldMk cId="3094053356" sldId="257"/>
            <ac:spMk id="4" creationId="{AEC97BBF-BB09-4F69-B4A7-679EA54DF05F}"/>
          </ac:spMkLst>
        </pc:spChg>
        <pc:picChg chg="add mod">
          <ac:chgData name="Katie Hurst" userId="edc11e18-5fed-42f7-b251-1c2a03e1975b" providerId="ADAL" clId="{1F46083F-ACB9-4AE7-8B38-5AD6C4D573DF}" dt="2021-02-01T21:50:37.047" v="410" actId="1076"/>
          <ac:picMkLst>
            <pc:docMk/>
            <pc:sldMk cId="3094053356" sldId="257"/>
            <ac:picMk id="3" creationId="{168DE367-193D-4EE3-BC6F-0AB1FA740A24}"/>
          </ac:picMkLst>
        </pc:picChg>
      </pc:sldChg>
      <pc:sldChg chg="addSp delSp modSp new mod">
        <pc:chgData name="Katie Hurst" userId="edc11e18-5fed-42f7-b251-1c2a03e1975b" providerId="ADAL" clId="{1F46083F-ACB9-4AE7-8B38-5AD6C4D573DF}" dt="2021-02-01T21:53:20.026" v="517"/>
        <pc:sldMkLst>
          <pc:docMk/>
          <pc:sldMk cId="440754815" sldId="258"/>
        </pc:sldMkLst>
        <pc:spChg chg="add del mod">
          <ac:chgData name="Katie Hurst" userId="edc11e18-5fed-42f7-b251-1c2a03e1975b" providerId="ADAL" clId="{1F46083F-ACB9-4AE7-8B38-5AD6C4D573DF}" dt="2021-02-01T21:53:20.026" v="517"/>
          <ac:spMkLst>
            <pc:docMk/>
            <pc:sldMk cId="440754815" sldId="258"/>
            <ac:spMk id="4" creationId="{129DFB83-7B57-4B6B-A3E6-D230B7012315}"/>
          </ac:spMkLst>
        </pc:spChg>
        <pc:spChg chg="add mod">
          <ac:chgData name="Katie Hurst" userId="edc11e18-5fed-42f7-b251-1c2a03e1975b" providerId="ADAL" clId="{1F46083F-ACB9-4AE7-8B38-5AD6C4D573DF}" dt="2021-02-01T21:53:18.938" v="515" actId="1076"/>
          <ac:spMkLst>
            <pc:docMk/>
            <pc:sldMk cId="440754815" sldId="258"/>
            <ac:spMk id="5" creationId="{DFE0B155-6435-40EC-9E7A-83696898B794}"/>
          </ac:spMkLst>
        </pc:spChg>
        <pc:picChg chg="add mod">
          <ac:chgData name="Katie Hurst" userId="edc11e18-5fed-42f7-b251-1c2a03e1975b" providerId="ADAL" clId="{1F46083F-ACB9-4AE7-8B38-5AD6C4D573DF}" dt="2021-02-01T21:52:49.279" v="421" actId="1076"/>
          <ac:picMkLst>
            <pc:docMk/>
            <pc:sldMk cId="440754815" sldId="258"/>
            <ac:picMk id="3" creationId="{A2CB93A6-9862-4F3A-BFFB-780C7A60238B}"/>
          </ac:picMkLst>
        </pc:picChg>
      </pc:sldChg>
      <pc:sldChg chg="addSp modSp new mod">
        <pc:chgData name="Katie Hurst" userId="edc11e18-5fed-42f7-b251-1c2a03e1975b" providerId="ADAL" clId="{1F46083F-ACB9-4AE7-8B38-5AD6C4D573DF}" dt="2021-02-01T21:55:07.078" v="608" actId="1076"/>
        <pc:sldMkLst>
          <pc:docMk/>
          <pc:sldMk cId="3987522019" sldId="259"/>
        </pc:sldMkLst>
        <pc:spChg chg="add mod">
          <ac:chgData name="Katie Hurst" userId="edc11e18-5fed-42f7-b251-1c2a03e1975b" providerId="ADAL" clId="{1F46083F-ACB9-4AE7-8B38-5AD6C4D573DF}" dt="2021-02-01T21:55:07.078" v="608" actId="1076"/>
          <ac:spMkLst>
            <pc:docMk/>
            <pc:sldMk cId="3987522019" sldId="259"/>
            <ac:spMk id="4" creationId="{D109F6A4-0062-4907-9B0E-5927F3727ADF}"/>
          </ac:spMkLst>
        </pc:spChg>
        <pc:picChg chg="add mod">
          <ac:chgData name="Katie Hurst" userId="edc11e18-5fed-42f7-b251-1c2a03e1975b" providerId="ADAL" clId="{1F46083F-ACB9-4AE7-8B38-5AD6C4D573DF}" dt="2021-02-01T21:54:38.620" v="520" actId="1076"/>
          <ac:picMkLst>
            <pc:docMk/>
            <pc:sldMk cId="3987522019" sldId="259"/>
            <ac:picMk id="3" creationId="{8B33B8B9-8A48-45A0-9AD2-2D2EBA3F2196}"/>
          </ac:picMkLst>
        </pc:picChg>
      </pc:sldChg>
      <pc:sldChg chg="add ord">
        <pc:chgData name="Katie Hurst" userId="edc11e18-5fed-42f7-b251-1c2a03e1975b" providerId="ADAL" clId="{1F46083F-ACB9-4AE7-8B38-5AD6C4D573DF}" dt="2021-02-01T21:51:28.682" v="415"/>
        <pc:sldMkLst>
          <pc:docMk/>
          <pc:sldMk cId="3939627984" sldId="300"/>
        </pc:sldMkLst>
      </pc:sldChg>
      <pc:sldChg chg="add">
        <pc:chgData name="Katie Hurst" userId="edc11e18-5fed-42f7-b251-1c2a03e1975b" providerId="ADAL" clId="{1F46083F-ACB9-4AE7-8B38-5AD6C4D573DF}" dt="2021-02-01T21:51:51.110" v="416"/>
        <pc:sldMkLst>
          <pc:docMk/>
          <pc:sldMk cId="2034037835" sldId="328"/>
        </pc:sldMkLst>
      </pc:sldChg>
      <pc:sldChg chg="add del">
        <pc:chgData name="Katie Hurst" userId="edc11e18-5fed-42f7-b251-1c2a03e1975b" providerId="ADAL" clId="{1F46083F-ACB9-4AE7-8B38-5AD6C4D573DF}" dt="2021-02-01T21:52:29.641" v="418"/>
        <pc:sldMkLst>
          <pc:docMk/>
          <pc:sldMk cId="1821174010" sldId="329"/>
        </pc:sldMkLst>
      </pc:sldChg>
      <pc:sldChg chg="addSp modSp new mod">
        <pc:chgData name="Katie Hurst" userId="edc11e18-5fed-42f7-b251-1c2a03e1975b" providerId="ADAL" clId="{1F46083F-ACB9-4AE7-8B38-5AD6C4D573DF}" dt="2021-02-01T21:56:17.158" v="755" actId="255"/>
        <pc:sldMkLst>
          <pc:docMk/>
          <pc:sldMk cId="3319230570" sldId="329"/>
        </pc:sldMkLst>
        <pc:spChg chg="add mod">
          <ac:chgData name="Katie Hurst" userId="edc11e18-5fed-42f7-b251-1c2a03e1975b" providerId="ADAL" clId="{1F46083F-ACB9-4AE7-8B38-5AD6C4D573DF}" dt="2021-02-01T21:56:17.158" v="755" actId="255"/>
          <ac:spMkLst>
            <pc:docMk/>
            <pc:sldMk cId="3319230570" sldId="329"/>
            <ac:spMk id="4" creationId="{64F3DFDA-451C-446D-9884-5451B1946714}"/>
          </ac:spMkLst>
        </pc:spChg>
        <pc:picChg chg="add mod">
          <ac:chgData name="Katie Hurst" userId="edc11e18-5fed-42f7-b251-1c2a03e1975b" providerId="ADAL" clId="{1F46083F-ACB9-4AE7-8B38-5AD6C4D573DF}" dt="2021-02-01T21:55:47.743" v="611" actId="1076"/>
          <ac:picMkLst>
            <pc:docMk/>
            <pc:sldMk cId="3319230570" sldId="329"/>
            <ac:picMk id="3" creationId="{A00AAE40-D222-49E0-8D5B-9BD0AE1756A6}"/>
          </ac:picMkLst>
        </pc:picChg>
      </pc:sldChg>
      <pc:sldChg chg="addSp modSp new mod">
        <pc:chgData name="Katie Hurst" userId="edc11e18-5fed-42f7-b251-1c2a03e1975b" providerId="ADAL" clId="{1F46083F-ACB9-4AE7-8B38-5AD6C4D573DF}" dt="2021-02-01T21:57:42.472" v="899" actId="1076"/>
        <pc:sldMkLst>
          <pc:docMk/>
          <pc:sldMk cId="514325203" sldId="330"/>
        </pc:sldMkLst>
        <pc:spChg chg="add mod">
          <ac:chgData name="Katie Hurst" userId="edc11e18-5fed-42f7-b251-1c2a03e1975b" providerId="ADAL" clId="{1F46083F-ACB9-4AE7-8B38-5AD6C4D573DF}" dt="2021-02-01T21:57:42.472" v="899" actId="1076"/>
          <ac:spMkLst>
            <pc:docMk/>
            <pc:sldMk cId="514325203" sldId="330"/>
            <ac:spMk id="4" creationId="{94528B84-56C9-4EDA-A995-F84BC8055B0A}"/>
          </ac:spMkLst>
        </pc:spChg>
        <pc:picChg chg="add mod">
          <ac:chgData name="Katie Hurst" userId="edc11e18-5fed-42f7-b251-1c2a03e1975b" providerId="ADAL" clId="{1F46083F-ACB9-4AE7-8B38-5AD6C4D573DF}" dt="2021-02-01T21:56:58.679" v="760" actId="14100"/>
          <ac:picMkLst>
            <pc:docMk/>
            <pc:sldMk cId="514325203" sldId="330"/>
            <ac:picMk id="3" creationId="{87E34423-7FAC-4272-9DAE-B229BD67E61E}"/>
          </ac:picMkLst>
        </pc:picChg>
      </pc:sldChg>
    </pc:docChg>
  </pc:docChgLst>
  <pc:docChgLst>
    <pc:chgData name="Katie Hurst" userId="S::katie.hurst@bramhopeprimaryschool.co.uk::edc11e18-5fed-42f7-b251-1c2a03e1975b" providerId="AD" clId="Web-{5F4EF035-D0FC-047F-6E06-75CA6C737A09}"/>
    <pc:docChg chg="addSld delSld sldOrd addMainMaster modMainMaster">
      <pc:chgData name="Katie Hurst" userId="S::katie.hurst@bramhopeprimaryschool.co.uk::edc11e18-5fed-42f7-b251-1c2a03e1975b" providerId="AD" clId="Web-{5F4EF035-D0FC-047F-6E06-75CA6C737A09}" dt="2021-02-03T20:28:20.857" v="3"/>
      <pc:docMkLst>
        <pc:docMk/>
      </pc:docMkLst>
      <pc:sldChg chg="new del ord">
        <pc:chgData name="Katie Hurst" userId="S::katie.hurst@bramhopeprimaryschool.co.uk::edc11e18-5fed-42f7-b251-1c2a03e1975b" providerId="AD" clId="Web-{5F4EF035-D0FC-047F-6E06-75CA6C737A09}" dt="2021-02-03T20:28:20.857" v="3"/>
        <pc:sldMkLst>
          <pc:docMk/>
          <pc:sldMk cId="2172436625" sldId="331"/>
        </pc:sldMkLst>
      </pc:sldChg>
      <pc:sldChg chg="add">
        <pc:chgData name="Katie Hurst" userId="S::katie.hurst@bramhopeprimaryschool.co.uk::edc11e18-5fed-42f7-b251-1c2a03e1975b" providerId="AD" clId="Web-{5F4EF035-D0FC-047F-6E06-75CA6C737A09}" dt="2021-02-03T20:28:17.888" v="2"/>
        <pc:sldMkLst>
          <pc:docMk/>
          <pc:sldMk cId="3545260610" sldId="332"/>
        </pc:sldMkLst>
      </pc:sldChg>
      <pc:sldMasterChg chg="add addSldLayout">
        <pc:chgData name="Katie Hurst" userId="S::katie.hurst@bramhopeprimaryschool.co.uk::edc11e18-5fed-42f7-b251-1c2a03e1975b" providerId="AD" clId="Web-{5F4EF035-D0FC-047F-6E06-75CA6C737A09}" dt="2021-02-03T20:28:17.888" v="2"/>
        <pc:sldMasterMkLst>
          <pc:docMk/>
          <pc:sldMasterMk cId="3915755644" sldId="2147483648"/>
        </pc:sldMasterMkLst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2776277532" sldId="2147483649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1803158023" sldId="2147483650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2646254670" sldId="2147483651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2260833603" sldId="2147483652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36335095" sldId="2147483653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259728539" sldId="2147483654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1443947403" sldId="2147483655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282290117" sldId="2147483656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3172749053" sldId="2147483657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3727556514" sldId="2147483658"/>
          </pc:sldLayoutMkLst>
        </pc:sldLayoutChg>
        <pc:sldLayoutChg chg="ad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3915755644" sldId="2147483648"/>
            <pc:sldLayoutMk cId="2277172249" sldId="2147483659"/>
          </pc:sldLayoutMkLst>
        </pc:sldLayoutChg>
      </pc:sldMasterChg>
      <pc:sldMasterChg chg="replId modSldLayout">
        <pc:chgData name="Katie Hurst" userId="S::katie.hurst@bramhopeprimaryschool.co.uk::edc11e18-5fed-42f7-b251-1c2a03e1975b" providerId="AD" clId="Web-{5F4EF035-D0FC-047F-6E06-75CA6C737A09}" dt="2021-02-03T20:28:17.888" v="2"/>
        <pc:sldMasterMkLst>
          <pc:docMk/>
          <pc:sldMasterMk cId="1814263712" sldId="2147483661"/>
        </pc:sldMasterMkLst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3144363654" sldId="2147483662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4237573181" sldId="2147483663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1699920130" sldId="2147483664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4084390958" sldId="2147483665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2539130079" sldId="2147483666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4192998882" sldId="2147483667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3133990134" sldId="2147483668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925149324" sldId="2147483669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1662543941" sldId="2147483670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1738045059" sldId="2147483671"/>
          </pc:sldLayoutMkLst>
        </pc:sldLayoutChg>
        <pc:sldLayoutChg chg="replId">
          <pc:chgData name="Katie Hurst" userId="S::katie.hurst@bramhopeprimaryschool.co.uk::edc11e18-5fed-42f7-b251-1c2a03e1975b" providerId="AD" clId="Web-{5F4EF035-D0FC-047F-6E06-75CA6C737A09}" dt="2021-02-03T20:28:17.888" v="2"/>
          <pc:sldLayoutMkLst>
            <pc:docMk/>
            <pc:sldMasterMk cId="1814263712" sldId="2147483661"/>
            <pc:sldLayoutMk cId="1817213383" sldId="2147483672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27663-25DC-426D-9EAF-CF41FC2D68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89C6F4-7747-4F38-9637-F12F27113C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A5406-8423-4E80-8542-63D4C302B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9293A-E1E9-40A1-B369-CF5190A27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76878-DA6E-4197-9DE5-5B3B1D758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6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88639-8E4D-43A8-B4C1-3FC4E9106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5D914-F9F6-4194-9773-4A01B7686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1FE7F-5E7D-49D6-B37D-5307EA821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75CAF-9967-46C2-B53B-A97A4CDBC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32AE9-41AF-4A50-8B13-50D5A2BD6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573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57F91-8263-4DC6-A9DE-93061C6B8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43A16E-686E-4EA9-AB07-764A2D655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F32DD-7466-47FB-B9D5-68B57593E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A593D-5A6A-46A4-B215-44AB4C350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E404E-8AC7-49C9-A821-8438CB79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920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469C8-18A4-42B3-8E74-5A230C9A7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F23E4-5BB7-4FC1-835E-DC3970FF7F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EBE940-E65D-418F-B4C8-01FAB46CD2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1210A4-C5A6-4361-A9BD-14F0CA0FB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11A552-19BA-4798-88B3-6121E7915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136431-F4B6-4291-8373-58CBEE4B5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90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8C383-3B07-4F75-B1B4-F5FEC06D7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97B07-6C6B-4A44-869B-C1F3DFA6E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6857C1-7AE9-4008-AF7B-A363B19B00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5BAD5F-9779-4CBD-95E9-C7D0DE15C3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957F41-1F98-40B4-BE8D-CA665D98AF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46B937-CDEE-4B45-9D9E-5638ECFB7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9A2425-1192-41F4-AC72-80347AE20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493371-FDA6-40C1-BC74-203AF5AB2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13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E16C8-055A-490C-8A9A-D4FE3CFB9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21A3D1-F280-4B7F-AA4C-BC7ED8A41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8868C1-68A8-4351-AE3A-E92BC017F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7A8D5E-B93F-447F-B3C6-0A51CC387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998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9E4DF9-7C9A-4987-BDD5-49B51A47C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DB6AB4-F721-49A3-BD49-ACEBC8453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68AC5-B6FD-41F4-9AC0-FF64ABB44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990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1977F-060F-49DC-B96D-701A831E4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D2138-F4BF-4EB0-8E0B-E5E46ABF2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389566-27C4-4BAB-BE91-D22FE36C38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5DE19A-66EB-4115-BBEB-18B1A501B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819227-530B-47CB-AE49-5E22C912F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21C501-153B-41C7-B671-5C7D1BC76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149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F92EF-C95A-4826-BA9A-3C99DE10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67290F-7B04-4AA3-A128-DE7246071C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221255-B53F-4B09-BE56-FD9C8916E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7E6B7-C330-4B51-8D8A-3B90FB421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976BE-49E3-4CBB-BE6B-DE00529BD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0388A-618F-4773-BB63-BBFE3DB0E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54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26351-62AB-4E4E-83BD-522CBF5C9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309FF2-9109-4399-B8AA-1DDA096C5E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03743-5E9D-4EAE-BBB3-CD684F909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78008-5C1A-4AF0-BDB9-861214966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514C51-0C9F-48C1-A67F-8EC898197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4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4E9EB5-D437-480A-87E0-E9CFEF0976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842FD4-CFA1-4F9E-BCCA-0BBA7C73E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353BE7-3375-4F2C-8E17-47D236563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92045-5C6E-4057-8245-A40603BAC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E7517-30F9-4DAF-BF1F-D13D2EEEE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213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466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C4613A-77C0-4AEC-B5D9-DA561E8F1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AD4FC-2C0D-469C-8C6E-A6B297145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BB0119-638D-4560-B777-6896A1B8A7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8524B-63A9-4EF4-9F01-FDFE3FA9E0E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55D78-3ACF-4FD4-9C02-F396FFD74B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155A3-7739-4CB2-9D1B-DE29F1BDC7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FF815-ED05-416E-9FBA-54DC90EFDC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263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9.xml"/><Relationship Id="rId1" Type="http://schemas.openxmlformats.org/officeDocument/2006/relationships/video" Target="https://player.vimeo.com/video/425799745?app_id=12296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130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Year 2 - Week 7 - Lesson 1 - Unit fractions">
            <a:hlinkClick r:id="" action="ppaction://media"/>
            <a:extLst>
              <a:ext uri="{FF2B5EF4-FFF2-40B4-BE49-F238E27FC236}">
                <a16:creationId xmlns:a16="http://schemas.microsoft.com/office/drawing/2014/main" id="{C1B2CCA9-7E99-4AF5-BB60-8D2990B010A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38779" y="346435"/>
            <a:ext cx="8267308" cy="620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26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22EACE-6D47-4013-9A94-417A6EF96811}"/>
              </a:ext>
            </a:extLst>
          </p:cNvPr>
          <p:cNvSpPr txBox="1"/>
          <p:nvPr/>
        </p:nvSpPr>
        <p:spPr>
          <a:xfrm>
            <a:off x="779083" y="861851"/>
            <a:ext cx="10307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 fraction is part of a whole. This can be an equal part of a shape, a set of objects or a number. </a:t>
            </a:r>
            <a:endParaRPr lang="en-GB" sz="3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54C006-FBFB-492F-805D-45A7A5D2F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20" y="2693606"/>
            <a:ext cx="2781541" cy="14707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3733F6-56A3-4AE4-820F-CD187B90A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1864" y="3150574"/>
            <a:ext cx="2522285" cy="32904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EB6E63-CF28-4900-B6BD-C3F8A82051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8451" y="2174380"/>
            <a:ext cx="2386074" cy="22761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D0FE875-CC40-4951-B9E5-E7C829C57E5D}"/>
              </a:ext>
            </a:extLst>
          </p:cNvPr>
          <p:cNvSpPr txBox="1"/>
          <p:nvPr/>
        </p:nvSpPr>
        <p:spPr>
          <a:xfrm>
            <a:off x="8172450" y="3806440"/>
            <a:ext cx="1076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4</a:t>
            </a:r>
          </a:p>
          <a:p>
            <a:r>
              <a:rPr lang="en-US" dirty="0"/>
              <a:t>6</a:t>
            </a:r>
          </a:p>
        </p:txBody>
      </p:sp>
      <p:pic>
        <p:nvPicPr>
          <p:cNvPr id="1028" name="Picture 4" descr="Use Lego blocks to teach kids math - Kidspot">
            <a:extLst>
              <a:ext uri="{FF2B5EF4-FFF2-40B4-BE49-F238E27FC236}">
                <a16:creationId xmlns:a16="http://schemas.microsoft.com/office/drawing/2014/main" id="{E7289D3A-8B4B-4C40-BCB1-EF3279CA9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948" y="4789705"/>
            <a:ext cx="3486149" cy="209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746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8DE367-193D-4EE3-BC6F-0AB1FA740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34" y="2869037"/>
            <a:ext cx="7559695" cy="26291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EC97BBF-BB09-4F69-B4A7-679EA54DF05F}"/>
              </a:ext>
            </a:extLst>
          </p:cNvPr>
          <p:cNvSpPr txBox="1"/>
          <p:nvPr/>
        </p:nvSpPr>
        <p:spPr>
          <a:xfrm>
            <a:off x="861134" y="497150"/>
            <a:ext cx="51490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 fraction is part of a whole. There are two parts to a fraction: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094053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792D915A-D104-45A1-AE73-3085E7F46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9475" y="2844845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B6BAAE-0B77-4DDC-8E9F-9E4C66F4446E}"/>
              </a:ext>
            </a:extLst>
          </p:cNvPr>
          <p:cNvSpPr txBox="1"/>
          <p:nvPr/>
        </p:nvSpPr>
        <p:spPr>
          <a:xfrm>
            <a:off x="7182318" y="29875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4E96122-F118-44A4-94BE-2E4DBD8CE301}"/>
              </a:ext>
            </a:extLst>
          </p:cNvPr>
          <p:cNvSpPr/>
          <p:nvPr/>
        </p:nvSpPr>
        <p:spPr>
          <a:xfrm>
            <a:off x="496217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7CBAC0-29C5-4610-BFAD-FE45EA54A453}"/>
              </a:ext>
            </a:extLst>
          </p:cNvPr>
          <p:cNvSpPr/>
          <p:nvPr/>
        </p:nvSpPr>
        <p:spPr>
          <a:xfrm>
            <a:off x="6336113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292053BD-7765-4978-AF12-F2DD37F8F77D}"/>
              </a:ext>
            </a:extLst>
          </p:cNvPr>
          <p:cNvSpPr/>
          <p:nvPr/>
        </p:nvSpPr>
        <p:spPr>
          <a:xfrm>
            <a:off x="3376985" y="530792"/>
            <a:ext cx="1082606" cy="92593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F1E906-0909-4610-9793-791B6ACADE1F}"/>
              </a:ext>
            </a:extLst>
          </p:cNvPr>
          <p:cNvSpPr/>
          <p:nvPr/>
        </p:nvSpPr>
        <p:spPr>
          <a:xfrm>
            <a:off x="771004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1DC450-7EC1-4106-9523-19D3EA459FFE}"/>
              </a:ext>
            </a:extLst>
          </p:cNvPr>
          <p:cNvGrpSpPr/>
          <p:nvPr/>
        </p:nvGrpSpPr>
        <p:grpSpPr>
          <a:xfrm>
            <a:off x="4204342" y="4926139"/>
            <a:ext cx="4023987" cy="814717"/>
            <a:chOff x="409062" y="4557850"/>
            <a:chExt cx="4023987" cy="8147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/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green.</a:t>
                  </a: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blipFill>
                  <a:blip r:embed="rId6"/>
                  <a:stretch>
                    <a:fillRect r="-1818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Rounded Rectangle 7">
              <a:extLst>
                <a:ext uri="{FF2B5EF4-FFF2-40B4-BE49-F238E27FC236}">
                  <a16:creationId xmlns:a16="http://schemas.microsoft.com/office/drawing/2014/main" id="{F02C701B-D1BD-44CB-9D69-21FF23D0A2F2}"/>
                </a:ext>
              </a:extLst>
            </p:cNvPr>
            <p:cNvSpPr/>
            <p:nvPr/>
          </p:nvSpPr>
          <p:spPr>
            <a:xfrm>
              <a:off x="466588" y="456004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5" name="Rounded Rectangle 8">
              <a:extLst>
                <a:ext uri="{FF2B5EF4-FFF2-40B4-BE49-F238E27FC236}">
                  <a16:creationId xmlns:a16="http://schemas.microsoft.com/office/drawing/2014/main" id="{3AEB46C8-7E65-45D4-B07B-DE860A4F28DB}"/>
                </a:ext>
              </a:extLst>
            </p:cNvPr>
            <p:cNvSpPr/>
            <p:nvPr/>
          </p:nvSpPr>
          <p:spPr>
            <a:xfrm>
              <a:off x="463042" y="502238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5038488" y="1884899"/>
            <a:ext cx="4447115" cy="807854"/>
            <a:chOff x="409062" y="5554356"/>
            <a:chExt cx="4447115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triangles.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  <a:blipFill>
                  <a:blip r:embed="rId7"/>
                  <a:stretch>
                    <a:fillRect r="-1509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474005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474005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5030564" y="180564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5030563" y="225477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E34887-1AB5-4F53-9876-94389015A25B}"/>
              </a:ext>
            </a:extLst>
          </p:cNvPr>
          <p:cNvSpPr txBox="1"/>
          <p:nvPr/>
        </p:nvSpPr>
        <p:spPr>
          <a:xfrm>
            <a:off x="4198643" y="4833259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2E8E5B7-B925-4A47-84F7-55741BC50C37}"/>
              </a:ext>
            </a:extLst>
          </p:cNvPr>
          <p:cNvSpPr txBox="1"/>
          <p:nvPr/>
        </p:nvSpPr>
        <p:spPr>
          <a:xfrm>
            <a:off x="4193728" y="530187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65BA14B-0CE4-4730-BCC0-E6A56A7D3598}"/>
              </a:ext>
            </a:extLst>
          </p:cNvPr>
          <p:cNvSpPr txBox="1"/>
          <p:nvPr/>
        </p:nvSpPr>
        <p:spPr>
          <a:xfrm>
            <a:off x="2670218" y="1632638"/>
            <a:ext cx="1635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Numerator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9EA5806-F141-4742-B8DD-00003C8863A5}"/>
              </a:ext>
            </a:extLst>
          </p:cNvPr>
          <p:cNvSpPr txBox="1"/>
          <p:nvPr/>
        </p:nvSpPr>
        <p:spPr>
          <a:xfrm>
            <a:off x="2379747" y="1969878"/>
            <a:ext cx="2216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How many parts we are looking at?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F1C56A1-1807-4B93-8685-E19CBB456A9C}"/>
              </a:ext>
            </a:extLst>
          </p:cNvPr>
          <p:cNvSpPr txBox="1"/>
          <p:nvPr/>
        </p:nvSpPr>
        <p:spPr>
          <a:xfrm>
            <a:off x="2493913" y="2584628"/>
            <a:ext cx="1988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Denominator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E50B67DB-04CD-480A-B0A6-4BD2F125C2B5}"/>
              </a:ext>
            </a:extLst>
          </p:cNvPr>
          <p:cNvSpPr txBox="1"/>
          <p:nvPr/>
        </p:nvSpPr>
        <p:spPr>
          <a:xfrm>
            <a:off x="2310469" y="2917306"/>
            <a:ext cx="2355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How many equal parts are there?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BD713DB-FC41-4A30-AFA3-05DC5F914B94}"/>
              </a:ext>
            </a:extLst>
          </p:cNvPr>
          <p:cNvCxnSpPr>
            <a:cxnSpLocks/>
          </p:cNvCxnSpPr>
          <p:nvPr/>
        </p:nvCxnSpPr>
        <p:spPr>
          <a:xfrm>
            <a:off x="4327532" y="1899678"/>
            <a:ext cx="736575" cy="18485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ED923E8-BE1B-4F15-9FA8-3B48796F83EC}"/>
              </a:ext>
            </a:extLst>
          </p:cNvPr>
          <p:cNvCxnSpPr>
            <a:cxnSpLocks/>
          </p:cNvCxnSpPr>
          <p:nvPr/>
        </p:nvCxnSpPr>
        <p:spPr>
          <a:xfrm flipV="1">
            <a:off x="4377753" y="2544185"/>
            <a:ext cx="686355" cy="27127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1D87A6D-BF7E-452F-A36A-E518B32C0DCF}"/>
              </a:ext>
            </a:extLst>
          </p:cNvPr>
          <p:cNvSpPr/>
          <p:nvPr/>
        </p:nvSpPr>
        <p:spPr>
          <a:xfrm>
            <a:off x="3918768" y="3990746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F8CC4AA-514E-4525-BFCE-5C75E8C30972}"/>
              </a:ext>
            </a:extLst>
          </p:cNvPr>
          <p:cNvSpPr/>
          <p:nvPr/>
        </p:nvSpPr>
        <p:spPr>
          <a:xfrm>
            <a:off x="4862234" y="3989107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30DD3FE-B85C-470A-8EC1-EC4A8B71E7CC}"/>
              </a:ext>
            </a:extLst>
          </p:cNvPr>
          <p:cNvSpPr/>
          <p:nvPr/>
        </p:nvSpPr>
        <p:spPr>
          <a:xfrm>
            <a:off x="5805700" y="3988838"/>
            <a:ext cx="690923" cy="690923"/>
          </a:xfrm>
          <a:prstGeom prst="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A864BFE-046D-412C-953B-677FE8580DDE}"/>
              </a:ext>
            </a:extLst>
          </p:cNvPr>
          <p:cNvSpPr/>
          <p:nvPr/>
        </p:nvSpPr>
        <p:spPr>
          <a:xfrm>
            <a:off x="6749166" y="3987199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1231DFF-5815-415B-844B-12CD75A68E9F}"/>
              </a:ext>
            </a:extLst>
          </p:cNvPr>
          <p:cNvSpPr/>
          <p:nvPr/>
        </p:nvSpPr>
        <p:spPr>
          <a:xfrm>
            <a:off x="7686791" y="3987198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234FBF3-381A-418F-BA3E-5C2C39F72940}"/>
              </a:ext>
            </a:extLst>
          </p:cNvPr>
          <p:cNvCxnSpPr/>
          <p:nvPr/>
        </p:nvCxnSpPr>
        <p:spPr>
          <a:xfrm>
            <a:off x="8045304" y="2480930"/>
            <a:ext cx="12250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C680219-CA31-4D22-8E8B-6206B202560E}"/>
              </a:ext>
            </a:extLst>
          </p:cNvPr>
          <p:cNvCxnSpPr>
            <a:cxnSpLocks/>
          </p:cNvCxnSpPr>
          <p:nvPr/>
        </p:nvCxnSpPr>
        <p:spPr>
          <a:xfrm>
            <a:off x="7152651" y="5546651"/>
            <a:ext cx="89265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55" grpId="0" animBg="1"/>
      <p:bldP spid="59" grpId="0" animBg="1"/>
      <p:bldP spid="60" grpId="0" animBg="1"/>
      <p:bldP spid="60" grpId="1" animBg="1"/>
      <p:bldP spid="61" grpId="0" animBg="1"/>
      <p:bldP spid="70" grpId="0"/>
      <p:bldP spid="71" grpId="0"/>
      <p:bldP spid="72" grpId="0"/>
      <p:bldP spid="73" grpId="0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10" grpId="0" animBg="1"/>
      <p:bldP spid="10" grpId="1" animBg="1"/>
      <p:bldP spid="80" grpId="0" animBg="1"/>
      <p:bldP spid="80" grpId="1" animBg="1"/>
      <p:bldP spid="81" grpId="0" animBg="1"/>
      <p:bldP spid="81" grpId="1" animBg="1"/>
      <p:bldP spid="81" grpId="2" animBg="1"/>
      <p:bldP spid="82" grpId="0" animBg="1"/>
      <p:bldP spid="82" grpId="1" animBg="1"/>
      <p:bldP spid="83" grpId="0" animBg="1"/>
      <p:bldP spid="8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Oval 54">
            <a:extLst>
              <a:ext uri="{FF2B5EF4-FFF2-40B4-BE49-F238E27FC236}">
                <a16:creationId xmlns:a16="http://schemas.microsoft.com/office/drawing/2014/main" id="{24E96122-F118-44A4-94BE-2E4DBD8CE301}"/>
              </a:ext>
            </a:extLst>
          </p:cNvPr>
          <p:cNvSpPr/>
          <p:nvPr/>
        </p:nvSpPr>
        <p:spPr>
          <a:xfrm>
            <a:off x="496217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7CBAC0-29C5-4610-BFAD-FE45EA54A453}"/>
              </a:ext>
            </a:extLst>
          </p:cNvPr>
          <p:cNvSpPr/>
          <p:nvPr/>
        </p:nvSpPr>
        <p:spPr>
          <a:xfrm>
            <a:off x="6336113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292053BD-7765-4978-AF12-F2DD37F8F77D}"/>
              </a:ext>
            </a:extLst>
          </p:cNvPr>
          <p:cNvSpPr/>
          <p:nvPr/>
        </p:nvSpPr>
        <p:spPr>
          <a:xfrm>
            <a:off x="3376985" y="530792"/>
            <a:ext cx="1082606" cy="92593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F1E906-0909-4610-9793-791B6ACADE1F}"/>
              </a:ext>
            </a:extLst>
          </p:cNvPr>
          <p:cNvSpPr/>
          <p:nvPr/>
        </p:nvSpPr>
        <p:spPr>
          <a:xfrm>
            <a:off x="771004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1DC450-7EC1-4106-9523-19D3EA459FFE}"/>
              </a:ext>
            </a:extLst>
          </p:cNvPr>
          <p:cNvGrpSpPr/>
          <p:nvPr/>
        </p:nvGrpSpPr>
        <p:grpSpPr>
          <a:xfrm>
            <a:off x="3984096" y="3867326"/>
            <a:ext cx="4023987" cy="814717"/>
            <a:chOff x="409062" y="4557850"/>
            <a:chExt cx="4023987" cy="8147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/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green.</a:t>
                  </a: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blipFill>
                  <a:blip r:embed="rId5"/>
                  <a:stretch>
                    <a:fillRect r="-1818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Rounded Rectangle 7">
              <a:extLst>
                <a:ext uri="{FF2B5EF4-FFF2-40B4-BE49-F238E27FC236}">
                  <a16:creationId xmlns:a16="http://schemas.microsoft.com/office/drawing/2014/main" id="{F02C701B-D1BD-44CB-9D69-21FF23D0A2F2}"/>
                </a:ext>
              </a:extLst>
            </p:cNvPr>
            <p:cNvSpPr/>
            <p:nvPr/>
          </p:nvSpPr>
          <p:spPr>
            <a:xfrm>
              <a:off x="466588" y="456004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5" name="Rounded Rectangle 8">
              <a:extLst>
                <a:ext uri="{FF2B5EF4-FFF2-40B4-BE49-F238E27FC236}">
                  <a16:creationId xmlns:a16="http://schemas.microsoft.com/office/drawing/2014/main" id="{3AEB46C8-7E65-45D4-B07B-DE860A4F28DB}"/>
                </a:ext>
              </a:extLst>
            </p:cNvPr>
            <p:cNvSpPr/>
            <p:nvPr/>
          </p:nvSpPr>
          <p:spPr>
            <a:xfrm>
              <a:off x="463042" y="502238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3872443" y="1787089"/>
            <a:ext cx="4447115" cy="807854"/>
            <a:chOff x="409062" y="5554356"/>
            <a:chExt cx="4447115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triangles.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  <a:blipFill>
                  <a:blip r:embed="rId6"/>
                  <a:stretch>
                    <a:fillRect r="-1507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474005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474005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3864519" y="170783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3864518" y="215696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E34887-1AB5-4F53-9876-94389015A25B}"/>
              </a:ext>
            </a:extLst>
          </p:cNvPr>
          <p:cNvSpPr txBox="1"/>
          <p:nvPr/>
        </p:nvSpPr>
        <p:spPr>
          <a:xfrm>
            <a:off x="3978397" y="377444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2E8E5B7-B925-4A47-84F7-55741BC50C37}"/>
              </a:ext>
            </a:extLst>
          </p:cNvPr>
          <p:cNvSpPr txBox="1"/>
          <p:nvPr/>
        </p:nvSpPr>
        <p:spPr>
          <a:xfrm>
            <a:off x="3973482" y="4243064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1D87A6D-BF7E-452F-A36A-E518B32C0DCF}"/>
              </a:ext>
            </a:extLst>
          </p:cNvPr>
          <p:cNvSpPr/>
          <p:nvPr/>
        </p:nvSpPr>
        <p:spPr>
          <a:xfrm>
            <a:off x="3698522" y="2931933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F8CC4AA-514E-4525-BFCE-5C75E8C30972}"/>
              </a:ext>
            </a:extLst>
          </p:cNvPr>
          <p:cNvSpPr/>
          <p:nvPr/>
        </p:nvSpPr>
        <p:spPr>
          <a:xfrm>
            <a:off x="4641988" y="2930294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30DD3FE-B85C-470A-8EC1-EC4A8B71E7CC}"/>
              </a:ext>
            </a:extLst>
          </p:cNvPr>
          <p:cNvSpPr/>
          <p:nvPr/>
        </p:nvSpPr>
        <p:spPr>
          <a:xfrm>
            <a:off x="5585454" y="2930025"/>
            <a:ext cx="690923" cy="690923"/>
          </a:xfrm>
          <a:prstGeom prst="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A864BFE-046D-412C-953B-677FE8580DDE}"/>
              </a:ext>
            </a:extLst>
          </p:cNvPr>
          <p:cNvSpPr/>
          <p:nvPr/>
        </p:nvSpPr>
        <p:spPr>
          <a:xfrm>
            <a:off x="6528920" y="2928386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1231DFF-5815-415B-844B-12CD75A68E9F}"/>
              </a:ext>
            </a:extLst>
          </p:cNvPr>
          <p:cNvSpPr/>
          <p:nvPr/>
        </p:nvSpPr>
        <p:spPr>
          <a:xfrm>
            <a:off x="7466545" y="2928385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7425F43-85F4-4AD4-8258-A424C328130B}"/>
              </a:ext>
            </a:extLst>
          </p:cNvPr>
          <p:cNvSpPr txBox="1"/>
          <p:nvPr/>
        </p:nvSpPr>
        <p:spPr>
          <a:xfrm>
            <a:off x="3235167" y="4888559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same? What’s different?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0D39D13-6BF0-4A34-96B3-ABD16818D8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3932" y="5319737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8578946-3A5D-4638-82EA-715ED3035427}"/>
              </a:ext>
            </a:extLst>
          </p:cNvPr>
          <p:cNvSpPr txBox="1"/>
          <p:nvPr/>
        </p:nvSpPr>
        <p:spPr>
          <a:xfrm>
            <a:off x="7206775" y="54624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80C5C9B-3023-42AA-82D8-CDA27DB64C7C}"/>
              </a:ext>
            </a:extLst>
          </p:cNvPr>
          <p:cNvSpPr/>
          <p:nvPr/>
        </p:nvSpPr>
        <p:spPr>
          <a:xfrm>
            <a:off x="3865354" y="1743271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62E624F-D4BF-48DF-A956-96154F10CE87}"/>
              </a:ext>
            </a:extLst>
          </p:cNvPr>
          <p:cNvSpPr/>
          <p:nvPr/>
        </p:nvSpPr>
        <p:spPr>
          <a:xfrm>
            <a:off x="3968566" y="3814384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997FB8A-2188-4F5E-82D4-7A0164EEDD21}"/>
              </a:ext>
            </a:extLst>
          </p:cNvPr>
          <p:cNvSpPr txBox="1"/>
          <p:nvPr/>
        </p:nvSpPr>
        <p:spPr>
          <a:xfrm>
            <a:off x="3335078" y="4898048"/>
            <a:ext cx="5521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are called unit fractions.</a:t>
            </a:r>
          </a:p>
          <a:p>
            <a:pPr algn="ctr"/>
            <a:r>
              <a:rPr lang="en-GB" sz="2800" dirty="0"/>
              <a:t>Unit fractions have a numerator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03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  <p:bldP spid="36" grpId="0"/>
      <p:bldP spid="36" grpId="1"/>
      <p:bldP spid="2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CB93A6-9862-4F3A-BFFB-780C7A602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153" y="2045154"/>
            <a:ext cx="8001693" cy="45114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E0B155-6435-40EC-9E7A-83696898B794}"/>
              </a:ext>
            </a:extLst>
          </p:cNvPr>
          <p:cNvSpPr txBox="1"/>
          <p:nvPr/>
        </p:nvSpPr>
        <p:spPr>
          <a:xfrm>
            <a:off x="786809" y="537408"/>
            <a:ext cx="8548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Let’s practice reading these fractions and saying them aloud.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40754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33B8B9-8A48-45A0-9AD2-2D2EBA3F2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190" y="2679449"/>
            <a:ext cx="9449619" cy="30939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09F6A4-0062-4907-9B0E-5927F3727ADF}"/>
              </a:ext>
            </a:extLst>
          </p:cNvPr>
          <p:cNvSpPr txBox="1"/>
          <p:nvPr/>
        </p:nvSpPr>
        <p:spPr>
          <a:xfrm>
            <a:off x="1371190" y="691116"/>
            <a:ext cx="53800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What fractions are being shown here? Think of how many equal parts.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87522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0AAE40-D222-49E0-8D5B-9BD0AE1756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270" y="1663687"/>
            <a:ext cx="11446232" cy="50829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F3DFDA-451C-446D-9884-5451B1946714}"/>
              </a:ext>
            </a:extLst>
          </p:cNvPr>
          <p:cNvSpPr txBox="1"/>
          <p:nvPr/>
        </p:nvSpPr>
        <p:spPr>
          <a:xfrm>
            <a:off x="563526" y="404037"/>
            <a:ext cx="57415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What fractions are being shown here?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19230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E34423-7FAC-4272-9DAE-B229BD67E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120" y="667498"/>
            <a:ext cx="11876277" cy="35004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528B84-56C9-4EDA-A995-F84BC8055B0A}"/>
              </a:ext>
            </a:extLst>
          </p:cNvPr>
          <p:cNvSpPr txBox="1"/>
          <p:nvPr/>
        </p:nvSpPr>
        <p:spPr>
          <a:xfrm>
            <a:off x="646814" y="5103628"/>
            <a:ext cx="10898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 unit fraction is where the numerator is one. Can you think of any other unit fractions?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143252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2.1|3.4|5.4|3.3|2.9|2.4|3.5|6.1|2.7|2.8|2.3|6.7|3.4|4.3|2.4|3.4|3.1|7|1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8|3.9|5.4|1|3.4|3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173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Hurst</dc:creator>
  <cp:lastModifiedBy>Katie Hurst</cp:lastModifiedBy>
  <cp:revision>5</cp:revision>
  <dcterms:created xsi:type="dcterms:W3CDTF">2021-02-01T21:39:18Z</dcterms:created>
  <dcterms:modified xsi:type="dcterms:W3CDTF">2021-02-03T20:28:28Z</dcterms:modified>
</cp:coreProperties>
</file>