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F6BD881-4DC6-C483-EA3C-AE3CEF620B09}" v="604" dt="2021-02-28T19:33:41.663"/>
    <p1510:client id="{C8CD86BD-34E7-49D4-AF89-125AAF524012}" v="985" dt="2021-02-21T17:35:05.52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randa Reynard" userId="S::miranda.reynard@bramhopeprimaryschool.co.uk::9378bc59-cd65-4499-b3ce-a67b870d38d6" providerId="AD" clId="Web-{0F6BD881-4DC6-C483-EA3C-AE3CEF620B09}"/>
    <pc:docChg chg="addSld modSld sldOrd">
      <pc:chgData name="Miranda Reynard" userId="S::miranda.reynard@bramhopeprimaryschool.co.uk::9378bc59-cd65-4499-b3ce-a67b870d38d6" providerId="AD" clId="Web-{0F6BD881-4DC6-C483-EA3C-AE3CEF620B09}" dt="2021-02-28T19:33:41.663" v="307" actId="14100"/>
      <pc:docMkLst>
        <pc:docMk/>
      </pc:docMkLst>
      <pc:sldChg chg="ord">
        <pc:chgData name="Miranda Reynard" userId="S::miranda.reynard@bramhopeprimaryschool.co.uk::9378bc59-cd65-4499-b3ce-a67b870d38d6" providerId="AD" clId="Web-{0F6BD881-4DC6-C483-EA3C-AE3CEF620B09}" dt="2021-02-28T19:24:19.399" v="275"/>
        <pc:sldMkLst>
          <pc:docMk/>
          <pc:sldMk cId="959355078" sldId="258"/>
        </pc:sldMkLst>
      </pc:sldChg>
      <pc:sldChg chg="modSp">
        <pc:chgData name="Miranda Reynard" userId="S::miranda.reynard@bramhopeprimaryschool.co.uk::9378bc59-cd65-4499-b3ce-a67b870d38d6" providerId="AD" clId="Web-{0F6BD881-4DC6-C483-EA3C-AE3CEF620B09}" dt="2021-02-28T19:29:33.438" v="301" actId="20577"/>
        <pc:sldMkLst>
          <pc:docMk/>
          <pc:sldMk cId="532169815" sldId="262"/>
        </pc:sldMkLst>
        <pc:spChg chg="mod">
          <ac:chgData name="Miranda Reynard" userId="S::miranda.reynard@bramhopeprimaryschool.co.uk::9378bc59-cd65-4499-b3ce-a67b870d38d6" providerId="AD" clId="Web-{0F6BD881-4DC6-C483-EA3C-AE3CEF620B09}" dt="2021-02-28T19:01:51.392" v="107" actId="20577"/>
          <ac:spMkLst>
            <pc:docMk/>
            <pc:sldMk cId="532169815" sldId="262"/>
            <ac:spMk id="2" creationId="{B4295D79-C4B8-4057-97F0-53FDC342BC48}"/>
          </ac:spMkLst>
        </pc:spChg>
        <pc:spChg chg="mod">
          <ac:chgData name="Miranda Reynard" userId="S::miranda.reynard@bramhopeprimaryschool.co.uk::9378bc59-cd65-4499-b3ce-a67b870d38d6" providerId="AD" clId="Web-{0F6BD881-4DC6-C483-EA3C-AE3CEF620B09}" dt="2021-02-28T19:29:33.438" v="301" actId="20577"/>
          <ac:spMkLst>
            <pc:docMk/>
            <pc:sldMk cId="532169815" sldId="262"/>
            <ac:spMk id="3" creationId="{8032F669-A345-4839-80F3-82C48D7FC546}"/>
          </ac:spMkLst>
        </pc:spChg>
      </pc:sldChg>
      <pc:sldChg chg="addSp delSp modSp new ord">
        <pc:chgData name="Miranda Reynard" userId="S::miranda.reynard@bramhopeprimaryschool.co.uk::9378bc59-cd65-4499-b3ce-a67b870d38d6" providerId="AD" clId="Web-{0F6BD881-4DC6-C483-EA3C-AE3CEF620B09}" dt="2021-02-28T19:25:22.650" v="284" actId="20577"/>
        <pc:sldMkLst>
          <pc:docMk/>
          <pc:sldMk cId="1501214069" sldId="263"/>
        </pc:sldMkLst>
        <pc:spChg chg="mod">
          <ac:chgData name="Miranda Reynard" userId="S::miranda.reynard@bramhopeprimaryschool.co.uk::9378bc59-cd65-4499-b3ce-a67b870d38d6" providerId="AD" clId="Web-{0F6BD881-4DC6-C483-EA3C-AE3CEF620B09}" dt="2021-02-28T19:25:22.650" v="284" actId="20577"/>
          <ac:spMkLst>
            <pc:docMk/>
            <pc:sldMk cId="1501214069" sldId="263"/>
            <ac:spMk id="2" creationId="{BD97DE48-2406-4742-91E0-E869BA7DE8A5}"/>
          </ac:spMkLst>
        </pc:spChg>
        <pc:spChg chg="mod">
          <ac:chgData name="Miranda Reynard" userId="S::miranda.reynard@bramhopeprimaryschool.co.uk::9378bc59-cd65-4499-b3ce-a67b870d38d6" providerId="AD" clId="Web-{0F6BD881-4DC6-C483-EA3C-AE3CEF620B09}" dt="2021-02-28T19:08:35.825" v="167" actId="20577"/>
          <ac:spMkLst>
            <pc:docMk/>
            <pc:sldMk cId="1501214069" sldId="263"/>
            <ac:spMk id="3" creationId="{DDEE276C-83D2-4BFE-9D31-8AC1CE48F645}"/>
          </ac:spMkLst>
        </pc:spChg>
        <pc:spChg chg="del">
          <ac:chgData name="Miranda Reynard" userId="S::miranda.reynard@bramhopeprimaryschool.co.uk::9378bc59-cd65-4499-b3ce-a67b870d38d6" providerId="AD" clId="Web-{0F6BD881-4DC6-C483-EA3C-AE3CEF620B09}" dt="2021-02-28T19:07:23.916" v="143"/>
          <ac:spMkLst>
            <pc:docMk/>
            <pc:sldMk cId="1501214069" sldId="263"/>
            <ac:spMk id="4" creationId="{28184296-794B-4207-ADDF-F7D7AFA0A853}"/>
          </ac:spMkLst>
        </pc:spChg>
        <pc:spChg chg="mod">
          <ac:chgData name="Miranda Reynard" userId="S::miranda.reynard@bramhopeprimaryschool.co.uk::9378bc59-cd65-4499-b3ce-a67b870d38d6" providerId="AD" clId="Web-{0F6BD881-4DC6-C483-EA3C-AE3CEF620B09}" dt="2021-02-28T19:09:03.919" v="170" actId="1076"/>
          <ac:spMkLst>
            <pc:docMk/>
            <pc:sldMk cId="1501214069" sldId="263"/>
            <ac:spMk id="5" creationId="{471FFB32-8B4F-4658-8A79-B3626C79D237}"/>
          </ac:spMkLst>
        </pc:spChg>
        <pc:spChg chg="mod">
          <ac:chgData name="Miranda Reynard" userId="S::miranda.reynard@bramhopeprimaryschool.co.uk::9378bc59-cd65-4499-b3ce-a67b870d38d6" providerId="AD" clId="Web-{0F6BD881-4DC6-C483-EA3C-AE3CEF620B09}" dt="2021-02-28T19:08:27.074" v="166" actId="20577"/>
          <ac:spMkLst>
            <pc:docMk/>
            <pc:sldMk cId="1501214069" sldId="263"/>
            <ac:spMk id="6" creationId="{2AA9CC4A-D0A7-4CF1-B030-F064353A3A9B}"/>
          </ac:spMkLst>
        </pc:spChg>
        <pc:picChg chg="add mod ord">
          <ac:chgData name="Miranda Reynard" userId="S::miranda.reynard@bramhopeprimaryschool.co.uk::9378bc59-cd65-4499-b3ce-a67b870d38d6" providerId="AD" clId="Web-{0F6BD881-4DC6-C483-EA3C-AE3CEF620B09}" dt="2021-02-28T19:07:32.135" v="145" actId="14100"/>
          <ac:picMkLst>
            <pc:docMk/>
            <pc:sldMk cId="1501214069" sldId="263"/>
            <ac:picMk id="7" creationId="{4038F89A-9278-4387-8C42-5CC7FA4C44DA}"/>
          </ac:picMkLst>
        </pc:picChg>
      </pc:sldChg>
      <pc:sldChg chg="addSp delSp modSp new ord">
        <pc:chgData name="Miranda Reynard" userId="S::miranda.reynard@bramhopeprimaryschool.co.uk::9378bc59-cd65-4499-b3ce-a67b870d38d6" providerId="AD" clId="Web-{0F6BD881-4DC6-C483-EA3C-AE3CEF620B09}" dt="2021-02-28T19:23:43.101" v="270"/>
        <pc:sldMkLst>
          <pc:docMk/>
          <pc:sldMk cId="2877701554" sldId="264"/>
        </pc:sldMkLst>
        <pc:spChg chg="del">
          <ac:chgData name="Miranda Reynard" userId="S::miranda.reynard@bramhopeprimaryschool.co.uk::9378bc59-cd65-4499-b3ce-a67b870d38d6" providerId="AD" clId="Web-{0F6BD881-4DC6-C483-EA3C-AE3CEF620B09}" dt="2021-02-28T19:09:27.638" v="172"/>
          <ac:spMkLst>
            <pc:docMk/>
            <pc:sldMk cId="2877701554" sldId="264"/>
            <ac:spMk id="2" creationId="{675835C9-F464-48D2-914B-A6781C7AB7EA}"/>
          </ac:spMkLst>
        </pc:spChg>
        <pc:spChg chg="mod">
          <ac:chgData name="Miranda Reynard" userId="S::miranda.reynard@bramhopeprimaryschool.co.uk::9378bc59-cd65-4499-b3ce-a67b870d38d6" providerId="AD" clId="Web-{0F6BD881-4DC6-C483-EA3C-AE3CEF620B09}" dt="2021-02-28T19:09:52.217" v="184" actId="20577"/>
          <ac:spMkLst>
            <pc:docMk/>
            <pc:sldMk cId="2877701554" sldId="264"/>
            <ac:spMk id="3" creationId="{450F3E38-3B66-47D8-B9B6-E561D32A222F}"/>
          </ac:spMkLst>
        </pc:spChg>
        <pc:spChg chg="del">
          <ac:chgData name="Miranda Reynard" userId="S::miranda.reynard@bramhopeprimaryschool.co.uk::9378bc59-cd65-4499-b3ce-a67b870d38d6" providerId="AD" clId="Web-{0F6BD881-4DC6-C483-EA3C-AE3CEF620B09}" dt="2021-02-28T19:14:04.320" v="186"/>
          <ac:spMkLst>
            <pc:docMk/>
            <pc:sldMk cId="2877701554" sldId="264"/>
            <ac:spMk id="4" creationId="{E61298DA-2E4C-4643-9802-D28E15A4401E}"/>
          </ac:spMkLst>
        </pc:spChg>
        <pc:spChg chg="mod">
          <ac:chgData name="Miranda Reynard" userId="S::miranda.reynard@bramhopeprimaryschool.co.uk::9378bc59-cd65-4499-b3ce-a67b870d38d6" providerId="AD" clId="Web-{0F6BD881-4DC6-C483-EA3C-AE3CEF620B09}" dt="2021-02-28T19:09:57.889" v="185" actId="20577"/>
          <ac:spMkLst>
            <pc:docMk/>
            <pc:sldMk cId="2877701554" sldId="264"/>
            <ac:spMk id="5" creationId="{01230E6E-C160-42B3-91A9-E883F03EFB9B}"/>
          </ac:spMkLst>
        </pc:spChg>
        <pc:spChg chg="mod">
          <ac:chgData name="Miranda Reynard" userId="S::miranda.reynard@bramhopeprimaryschool.co.uk::9378bc59-cd65-4499-b3ce-a67b870d38d6" providerId="AD" clId="Web-{0F6BD881-4DC6-C483-EA3C-AE3CEF620B09}" dt="2021-02-28T19:14:58.571" v="199" actId="20577"/>
          <ac:spMkLst>
            <pc:docMk/>
            <pc:sldMk cId="2877701554" sldId="264"/>
            <ac:spMk id="6" creationId="{0EAC5804-0DBA-451B-AFE7-A19566C3B7DD}"/>
          </ac:spMkLst>
        </pc:spChg>
        <pc:picChg chg="add mod ord">
          <ac:chgData name="Miranda Reynard" userId="S::miranda.reynard@bramhopeprimaryschool.co.uk::9378bc59-cd65-4499-b3ce-a67b870d38d6" providerId="AD" clId="Web-{0F6BD881-4DC6-C483-EA3C-AE3CEF620B09}" dt="2021-02-28T19:14:13.492" v="188" actId="14100"/>
          <ac:picMkLst>
            <pc:docMk/>
            <pc:sldMk cId="2877701554" sldId="264"/>
            <ac:picMk id="7" creationId="{FF1AD346-78F8-4EC8-AA86-F13363B09EB7}"/>
          </ac:picMkLst>
        </pc:picChg>
      </pc:sldChg>
      <pc:sldChg chg="addSp delSp modSp new ord">
        <pc:chgData name="Miranda Reynard" userId="S::miranda.reynard@bramhopeprimaryschool.co.uk::9378bc59-cd65-4499-b3ce-a67b870d38d6" providerId="AD" clId="Web-{0F6BD881-4DC6-C483-EA3C-AE3CEF620B09}" dt="2021-02-28T19:23:58.132" v="272"/>
        <pc:sldMkLst>
          <pc:docMk/>
          <pc:sldMk cId="684354334" sldId="265"/>
        </pc:sldMkLst>
        <pc:spChg chg="del">
          <ac:chgData name="Miranda Reynard" userId="S::miranda.reynard@bramhopeprimaryschool.co.uk::9378bc59-cd65-4499-b3ce-a67b870d38d6" providerId="AD" clId="Web-{0F6BD881-4DC6-C483-EA3C-AE3CEF620B09}" dt="2021-02-28T19:15:11.712" v="201"/>
          <ac:spMkLst>
            <pc:docMk/>
            <pc:sldMk cId="684354334" sldId="265"/>
            <ac:spMk id="2" creationId="{5B79054C-8679-40C7-A12F-4342E3E0790A}"/>
          </ac:spMkLst>
        </pc:spChg>
        <pc:spChg chg="mod">
          <ac:chgData name="Miranda Reynard" userId="S::miranda.reynard@bramhopeprimaryschool.co.uk::9378bc59-cd65-4499-b3ce-a67b870d38d6" providerId="AD" clId="Web-{0F6BD881-4DC6-C483-EA3C-AE3CEF620B09}" dt="2021-02-28T19:15:36.307" v="213" actId="20577"/>
          <ac:spMkLst>
            <pc:docMk/>
            <pc:sldMk cId="684354334" sldId="265"/>
            <ac:spMk id="3" creationId="{15C612C2-0365-45CD-800C-E03606F2D69A}"/>
          </ac:spMkLst>
        </pc:spChg>
        <pc:spChg chg="del">
          <ac:chgData name="Miranda Reynard" userId="S::miranda.reynard@bramhopeprimaryschool.co.uk::9378bc59-cd65-4499-b3ce-a67b870d38d6" providerId="AD" clId="Web-{0F6BD881-4DC6-C483-EA3C-AE3CEF620B09}" dt="2021-02-28T19:17:29.419" v="215"/>
          <ac:spMkLst>
            <pc:docMk/>
            <pc:sldMk cId="684354334" sldId="265"/>
            <ac:spMk id="4" creationId="{C5FADD29-0756-493E-9F6E-A9364F6E417B}"/>
          </ac:spMkLst>
        </pc:spChg>
        <pc:spChg chg="mod">
          <ac:chgData name="Miranda Reynard" userId="S::miranda.reynard@bramhopeprimaryschool.co.uk::9378bc59-cd65-4499-b3ce-a67b870d38d6" providerId="AD" clId="Web-{0F6BD881-4DC6-C483-EA3C-AE3CEF620B09}" dt="2021-02-28T19:15:41.979" v="214" actId="20577"/>
          <ac:spMkLst>
            <pc:docMk/>
            <pc:sldMk cId="684354334" sldId="265"/>
            <ac:spMk id="5" creationId="{9EDF4499-8E77-4B52-AF06-118563CAABBF}"/>
          </ac:spMkLst>
        </pc:spChg>
        <pc:spChg chg="mod">
          <ac:chgData name="Miranda Reynard" userId="S::miranda.reynard@bramhopeprimaryschool.co.uk::9378bc59-cd65-4499-b3ce-a67b870d38d6" providerId="AD" clId="Web-{0F6BD881-4DC6-C483-EA3C-AE3CEF620B09}" dt="2021-02-28T19:18:16.764" v="230" actId="20577"/>
          <ac:spMkLst>
            <pc:docMk/>
            <pc:sldMk cId="684354334" sldId="265"/>
            <ac:spMk id="6" creationId="{ECBED0AC-CF5B-4EAB-9D5B-3C58F27BB334}"/>
          </ac:spMkLst>
        </pc:spChg>
        <pc:picChg chg="add mod ord">
          <ac:chgData name="Miranda Reynard" userId="S::miranda.reynard@bramhopeprimaryschool.co.uk::9378bc59-cd65-4499-b3ce-a67b870d38d6" providerId="AD" clId="Web-{0F6BD881-4DC6-C483-EA3C-AE3CEF620B09}" dt="2021-02-28T19:17:35.216" v="217" actId="14100"/>
          <ac:picMkLst>
            <pc:docMk/>
            <pc:sldMk cId="684354334" sldId="265"/>
            <ac:picMk id="7" creationId="{A0B31A49-52D0-4688-A13F-B0C7AB597E0D}"/>
          </ac:picMkLst>
        </pc:picChg>
      </pc:sldChg>
      <pc:sldChg chg="addSp delSp modSp new ord">
        <pc:chgData name="Miranda Reynard" userId="S::miranda.reynard@bramhopeprimaryschool.co.uk::9378bc59-cd65-4499-b3ce-a67b870d38d6" providerId="AD" clId="Web-{0F6BD881-4DC6-C483-EA3C-AE3CEF620B09}" dt="2021-02-28T19:33:41.663" v="307" actId="14100"/>
        <pc:sldMkLst>
          <pc:docMk/>
          <pc:sldMk cId="1006869206" sldId="266"/>
        </pc:sldMkLst>
        <pc:spChg chg="del">
          <ac:chgData name="Miranda Reynard" userId="S::miranda.reynard@bramhopeprimaryschool.co.uk::9378bc59-cd65-4499-b3ce-a67b870d38d6" providerId="AD" clId="Web-{0F6BD881-4DC6-C483-EA3C-AE3CEF620B09}" dt="2021-02-28T19:18:31.858" v="232"/>
          <ac:spMkLst>
            <pc:docMk/>
            <pc:sldMk cId="1006869206" sldId="266"/>
            <ac:spMk id="2" creationId="{5CEF3049-D462-48E1-8265-29272D2E6EE9}"/>
          </ac:spMkLst>
        </pc:spChg>
        <pc:spChg chg="mod">
          <ac:chgData name="Miranda Reynard" userId="S::miranda.reynard@bramhopeprimaryschool.co.uk::9378bc59-cd65-4499-b3ce-a67b870d38d6" providerId="AD" clId="Web-{0F6BD881-4DC6-C483-EA3C-AE3CEF620B09}" dt="2021-02-28T19:18:49.983" v="244" actId="20577"/>
          <ac:spMkLst>
            <pc:docMk/>
            <pc:sldMk cId="1006869206" sldId="266"/>
            <ac:spMk id="3" creationId="{04300CD7-9921-40A5-B8C4-52A63F30331E}"/>
          </ac:spMkLst>
        </pc:spChg>
        <pc:spChg chg="del">
          <ac:chgData name="Miranda Reynard" userId="S::miranda.reynard@bramhopeprimaryschool.co.uk::9378bc59-cd65-4499-b3ce-a67b870d38d6" providerId="AD" clId="Web-{0F6BD881-4DC6-C483-EA3C-AE3CEF620B09}" dt="2021-02-28T19:20:56.362" v="246"/>
          <ac:spMkLst>
            <pc:docMk/>
            <pc:sldMk cId="1006869206" sldId="266"/>
            <ac:spMk id="4" creationId="{EB16305B-A1ED-497E-987B-AFA9DD0D58C0}"/>
          </ac:spMkLst>
        </pc:spChg>
        <pc:spChg chg="mod">
          <ac:chgData name="Miranda Reynard" userId="S::miranda.reynard@bramhopeprimaryschool.co.uk::9378bc59-cd65-4499-b3ce-a67b870d38d6" providerId="AD" clId="Web-{0F6BD881-4DC6-C483-EA3C-AE3CEF620B09}" dt="2021-02-28T19:18:56.390" v="245" actId="20577"/>
          <ac:spMkLst>
            <pc:docMk/>
            <pc:sldMk cId="1006869206" sldId="266"/>
            <ac:spMk id="5" creationId="{FE38C7CA-F344-4FA8-8A69-AAD3D9DCADFD}"/>
          </ac:spMkLst>
        </pc:spChg>
        <pc:spChg chg="mod">
          <ac:chgData name="Miranda Reynard" userId="S::miranda.reynard@bramhopeprimaryschool.co.uk::9378bc59-cd65-4499-b3ce-a67b870d38d6" providerId="AD" clId="Web-{0F6BD881-4DC6-C483-EA3C-AE3CEF620B09}" dt="2021-02-28T19:22:18.442" v="268" actId="20577"/>
          <ac:spMkLst>
            <pc:docMk/>
            <pc:sldMk cId="1006869206" sldId="266"/>
            <ac:spMk id="6" creationId="{22901B99-6C02-442B-B9E8-1902A458B5CE}"/>
          </ac:spMkLst>
        </pc:spChg>
        <pc:spChg chg="add del mod">
          <ac:chgData name="Miranda Reynard" userId="S::miranda.reynard@bramhopeprimaryschool.co.uk::9378bc59-cd65-4499-b3ce-a67b870d38d6" providerId="AD" clId="Web-{0F6BD881-4DC6-C483-EA3C-AE3CEF620B09}" dt="2021-02-28T19:21:58.692" v="265"/>
          <ac:spMkLst>
            <pc:docMk/>
            <pc:sldMk cId="1006869206" sldId="266"/>
            <ac:spMk id="9" creationId="{F251824C-BA8D-4158-A528-79792D7222A1}"/>
          </ac:spMkLst>
        </pc:spChg>
        <pc:spChg chg="add del mod">
          <ac:chgData name="Miranda Reynard" userId="S::miranda.reynard@bramhopeprimaryschool.co.uk::9378bc59-cd65-4499-b3ce-a67b870d38d6" providerId="AD" clId="Web-{0F6BD881-4DC6-C483-EA3C-AE3CEF620B09}" dt="2021-02-28T19:33:31.913" v="303"/>
          <ac:spMkLst>
            <pc:docMk/>
            <pc:sldMk cId="1006869206" sldId="266"/>
            <ac:spMk id="12" creationId="{3FB78914-B969-474A-8B96-3881D5C94D09}"/>
          </ac:spMkLst>
        </pc:spChg>
        <pc:picChg chg="add del mod ord">
          <ac:chgData name="Miranda Reynard" userId="S::miranda.reynard@bramhopeprimaryschool.co.uk::9378bc59-cd65-4499-b3ce-a67b870d38d6" providerId="AD" clId="Web-{0F6BD881-4DC6-C483-EA3C-AE3CEF620B09}" dt="2021-02-28T19:21:40.645" v="264"/>
          <ac:picMkLst>
            <pc:docMk/>
            <pc:sldMk cId="1006869206" sldId="266"/>
            <ac:picMk id="7" creationId="{9FE48FDC-42F5-41A2-A7ED-A60D44497968}"/>
          </ac:picMkLst>
        </pc:picChg>
        <pc:picChg chg="add del mod ord">
          <ac:chgData name="Miranda Reynard" userId="S::miranda.reynard@bramhopeprimaryschool.co.uk::9378bc59-cd65-4499-b3ce-a67b870d38d6" providerId="AD" clId="Web-{0F6BD881-4DC6-C483-EA3C-AE3CEF620B09}" dt="2021-02-28T19:31:33.285" v="302"/>
          <ac:picMkLst>
            <pc:docMk/>
            <pc:sldMk cId="1006869206" sldId="266"/>
            <ac:picMk id="10" creationId="{D73A7B30-1FED-4CAB-A37B-6E7D6BD693E4}"/>
          </ac:picMkLst>
        </pc:picChg>
        <pc:picChg chg="add mod ord">
          <ac:chgData name="Miranda Reynard" userId="S::miranda.reynard@bramhopeprimaryschool.co.uk::9378bc59-cd65-4499-b3ce-a67b870d38d6" providerId="AD" clId="Web-{0F6BD881-4DC6-C483-EA3C-AE3CEF620B09}" dt="2021-02-28T19:33:41.663" v="307" actId="14100"/>
          <ac:picMkLst>
            <pc:docMk/>
            <pc:sldMk cId="1006869206" sldId="266"/>
            <ac:picMk id="13" creationId="{C9E05D16-6AB9-482E-B12B-CDFEA382A1F8}"/>
          </ac:picMkLst>
        </pc:picChg>
      </pc:sldChg>
    </pc:docChg>
  </pc:docChgLst>
  <pc:docChgLst>
    <pc:chgData name="Miranda Reynard" userId="S::miranda.reynard@bramhopeprimaryschool.co.uk::9378bc59-cd65-4499-b3ce-a67b870d38d6" providerId="AD" clId="Web-{C8CD86BD-34E7-49D4-AF89-125AAF524012}"/>
    <pc:docChg chg="addSld delSld modSld modMainMaster">
      <pc:chgData name="Miranda Reynard" userId="S::miranda.reynard@bramhopeprimaryschool.co.uk::9378bc59-cd65-4499-b3ce-a67b870d38d6" providerId="AD" clId="Web-{C8CD86BD-34E7-49D4-AF89-125AAF524012}" dt="2021-02-21T17:35:05.520" v="510" actId="20577"/>
      <pc:docMkLst>
        <pc:docMk/>
      </pc:docMkLst>
      <pc:sldChg chg="modSp mod setBg">
        <pc:chgData name="Miranda Reynard" userId="S::miranda.reynard@bramhopeprimaryschool.co.uk::9378bc59-cd65-4499-b3ce-a67b870d38d6" providerId="AD" clId="Web-{C8CD86BD-34E7-49D4-AF89-125AAF524012}" dt="2021-02-21T17:19:47.482" v="389" actId="20577"/>
        <pc:sldMkLst>
          <pc:docMk/>
          <pc:sldMk cId="109857222" sldId="256"/>
        </pc:sldMkLst>
        <pc:spChg chg="mod">
          <ac:chgData name="Miranda Reynard" userId="S::miranda.reynard@bramhopeprimaryschool.co.uk::9378bc59-cd65-4499-b3ce-a67b870d38d6" providerId="AD" clId="Web-{C8CD86BD-34E7-49D4-AF89-125AAF524012}" dt="2021-02-21T17:19:47.482" v="389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Miranda Reynard" userId="S::miranda.reynard@bramhopeprimaryschool.co.uk::9378bc59-cd65-4499-b3ce-a67b870d38d6" providerId="AD" clId="Web-{C8CD86BD-34E7-49D4-AF89-125AAF524012}" dt="2021-02-21T17:19:44.576" v="388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modSp new mod">
        <pc:chgData name="Miranda Reynard" userId="S::miranda.reynard@bramhopeprimaryschool.co.uk::9378bc59-cd65-4499-b3ce-a67b870d38d6" providerId="AD" clId="Web-{C8CD86BD-34E7-49D4-AF89-125AAF524012}" dt="2021-02-21T17:18:52.403" v="384" actId="14100"/>
        <pc:sldMkLst>
          <pc:docMk/>
          <pc:sldMk cId="3476906379" sldId="257"/>
        </pc:sldMkLst>
        <pc:spChg chg="mod">
          <ac:chgData name="Miranda Reynard" userId="S::miranda.reynard@bramhopeprimaryschool.co.uk::9378bc59-cd65-4499-b3ce-a67b870d38d6" providerId="AD" clId="Web-{C8CD86BD-34E7-49D4-AF89-125AAF524012}" dt="2021-02-21T17:12:49.494" v="317" actId="20577"/>
          <ac:spMkLst>
            <pc:docMk/>
            <pc:sldMk cId="3476906379" sldId="257"/>
            <ac:spMk id="2" creationId="{9680F686-1075-4B83-AFDE-69BFE29C5967}"/>
          </ac:spMkLst>
        </pc:spChg>
        <pc:spChg chg="mod">
          <ac:chgData name="Miranda Reynard" userId="S::miranda.reynard@bramhopeprimaryschool.co.uk::9378bc59-cd65-4499-b3ce-a67b870d38d6" providerId="AD" clId="Web-{C8CD86BD-34E7-49D4-AF89-125AAF524012}" dt="2021-02-21T17:18:52.403" v="384" actId="14100"/>
          <ac:spMkLst>
            <pc:docMk/>
            <pc:sldMk cId="3476906379" sldId="257"/>
            <ac:spMk id="3" creationId="{98A40341-F786-453D-B12B-19DCB85DC105}"/>
          </ac:spMkLst>
        </pc:spChg>
      </pc:sldChg>
      <pc:sldChg chg="new del">
        <pc:chgData name="Miranda Reynard" userId="S::miranda.reynard@bramhopeprimaryschool.co.uk::9378bc59-cd65-4499-b3ce-a67b870d38d6" providerId="AD" clId="Web-{C8CD86BD-34E7-49D4-AF89-125AAF524012}" dt="2021-02-21T16:49:42.498" v="65"/>
        <pc:sldMkLst>
          <pc:docMk/>
          <pc:sldMk cId="794328924" sldId="258"/>
        </pc:sldMkLst>
      </pc:sldChg>
      <pc:sldChg chg="addSp delSp modSp new mod">
        <pc:chgData name="Miranda Reynard" userId="S::miranda.reynard@bramhopeprimaryschool.co.uk::9378bc59-cd65-4499-b3ce-a67b870d38d6" providerId="AD" clId="Web-{C8CD86BD-34E7-49D4-AF89-125AAF524012}" dt="2021-02-21T17:17:14.981" v="368" actId="14100"/>
        <pc:sldMkLst>
          <pc:docMk/>
          <pc:sldMk cId="959355078" sldId="258"/>
        </pc:sldMkLst>
        <pc:spChg chg="del mod">
          <ac:chgData name="Miranda Reynard" userId="S::miranda.reynard@bramhopeprimaryschool.co.uk::9378bc59-cd65-4499-b3ce-a67b870d38d6" providerId="AD" clId="Web-{C8CD86BD-34E7-49D4-AF89-125AAF524012}" dt="2021-02-21T17:15:34.464" v="347"/>
          <ac:spMkLst>
            <pc:docMk/>
            <pc:sldMk cId="959355078" sldId="258"/>
            <ac:spMk id="2" creationId="{B47854D7-D083-48D9-8D30-8D0A69502CE8}"/>
          </ac:spMkLst>
        </pc:spChg>
        <pc:spChg chg="mod">
          <ac:chgData name="Miranda Reynard" userId="S::miranda.reynard@bramhopeprimaryschool.co.uk::9378bc59-cd65-4499-b3ce-a67b870d38d6" providerId="AD" clId="Web-{C8CD86BD-34E7-49D4-AF89-125AAF524012}" dt="2021-02-21T17:17:09.559" v="367" actId="14100"/>
          <ac:spMkLst>
            <pc:docMk/>
            <pc:sldMk cId="959355078" sldId="258"/>
            <ac:spMk id="3" creationId="{40C1B97D-EBB2-401F-B90C-9FA336852687}"/>
          </ac:spMkLst>
        </pc:spChg>
        <pc:spChg chg="del">
          <ac:chgData name="Miranda Reynard" userId="S::miranda.reynard@bramhopeprimaryschool.co.uk::9378bc59-cd65-4499-b3ce-a67b870d38d6" providerId="AD" clId="Web-{C8CD86BD-34E7-49D4-AF89-125AAF524012}" dt="2021-02-21T17:01:02.191" v="278"/>
          <ac:spMkLst>
            <pc:docMk/>
            <pc:sldMk cId="959355078" sldId="258"/>
            <ac:spMk id="4" creationId="{3D79B743-C98F-4BF1-9897-B8528BADD4EA}"/>
          </ac:spMkLst>
        </pc:spChg>
        <pc:spChg chg="mod">
          <ac:chgData name="Miranda Reynard" userId="S::miranda.reynard@bramhopeprimaryschool.co.uk::9378bc59-cd65-4499-b3ce-a67b870d38d6" providerId="AD" clId="Web-{C8CD86BD-34E7-49D4-AF89-125AAF524012}" dt="2021-02-21T17:17:14.981" v="368" actId="14100"/>
          <ac:spMkLst>
            <pc:docMk/>
            <pc:sldMk cId="959355078" sldId="258"/>
            <ac:spMk id="5" creationId="{1D738C36-F79F-423D-8961-CF1513AA5E0A}"/>
          </ac:spMkLst>
        </pc:spChg>
        <pc:spChg chg="del">
          <ac:chgData name="Miranda Reynard" userId="S::miranda.reynard@bramhopeprimaryschool.co.uk::9378bc59-cd65-4499-b3ce-a67b870d38d6" providerId="AD" clId="Web-{C8CD86BD-34E7-49D4-AF89-125AAF524012}" dt="2021-02-21T17:01:49.254" v="279"/>
          <ac:spMkLst>
            <pc:docMk/>
            <pc:sldMk cId="959355078" sldId="258"/>
            <ac:spMk id="6" creationId="{F76344C6-937D-43F5-9C86-75C25A3D6FC4}"/>
          </ac:spMkLst>
        </pc:spChg>
        <pc:picChg chg="add mod ord">
          <ac:chgData name="Miranda Reynard" userId="S::miranda.reynard@bramhopeprimaryschool.co.uk::9378bc59-cd65-4499-b3ce-a67b870d38d6" providerId="AD" clId="Web-{C8CD86BD-34E7-49D4-AF89-125AAF524012}" dt="2021-02-21T17:01:02.191" v="278"/>
          <ac:picMkLst>
            <pc:docMk/>
            <pc:sldMk cId="959355078" sldId="258"/>
            <ac:picMk id="7" creationId="{01CFFE76-F07E-4ECC-A558-505C910B5EB9}"/>
          </ac:picMkLst>
        </pc:picChg>
        <pc:picChg chg="add mod ord">
          <ac:chgData name="Miranda Reynard" userId="S::miranda.reynard@bramhopeprimaryschool.co.uk::9378bc59-cd65-4499-b3ce-a67b870d38d6" providerId="AD" clId="Web-{C8CD86BD-34E7-49D4-AF89-125AAF524012}" dt="2021-02-21T17:01:57.004" v="281" actId="14100"/>
          <ac:picMkLst>
            <pc:docMk/>
            <pc:sldMk cId="959355078" sldId="258"/>
            <ac:picMk id="8" creationId="{2564C28E-E953-4439-87DF-416CBBC30BAD}"/>
          </ac:picMkLst>
        </pc:picChg>
      </pc:sldChg>
      <pc:sldChg chg="modSp new del">
        <pc:chgData name="Miranda Reynard" userId="S::miranda.reynard@bramhopeprimaryschool.co.uk::9378bc59-cd65-4499-b3ce-a67b870d38d6" providerId="AD" clId="Web-{C8CD86BD-34E7-49D4-AF89-125AAF524012}" dt="2021-02-21T16:51:01.812" v="92"/>
        <pc:sldMkLst>
          <pc:docMk/>
          <pc:sldMk cId="3630362359" sldId="258"/>
        </pc:sldMkLst>
        <pc:spChg chg="mod">
          <ac:chgData name="Miranda Reynard" userId="S::miranda.reynard@bramhopeprimaryschool.co.uk::9378bc59-cd65-4499-b3ce-a67b870d38d6" providerId="AD" clId="Web-{C8CD86BD-34E7-49D4-AF89-125AAF524012}" dt="2021-02-21T16:50:04.545" v="74" actId="20577"/>
          <ac:spMkLst>
            <pc:docMk/>
            <pc:sldMk cId="3630362359" sldId="258"/>
            <ac:spMk id="2" creationId="{13DCB187-011C-4A8D-9903-260A6E755E2D}"/>
          </ac:spMkLst>
        </pc:spChg>
        <pc:spChg chg="mod">
          <ac:chgData name="Miranda Reynard" userId="S::miranda.reynard@bramhopeprimaryschool.co.uk::9378bc59-cd65-4499-b3ce-a67b870d38d6" providerId="AD" clId="Web-{C8CD86BD-34E7-49D4-AF89-125AAF524012}" dt="2021-02-21T16:50:36.749" v="87" actId="20577"/>
          <ac:spMkLst>
            <pc:docMk/>
            <pc:sldMk cId="3630362359" sldId="258"/>
            <ac:spMk id="3" creationId="{82556701-8143-416C-A6B9-1B6AE9680F35}"/>
          </ac:spMkLst>
        </pc:spChg>
      </pc:sldChg>
      <pc:sldChg chg="addSp delSp modSp new mod">
        <pc:chgData name="Miranda Reynard" userId="S::miranda.reynard@bramhopeprimaryschool.co.uk::9378bc59-cd65-4499-b3ce-a67b870d38d6" providerId="AD" clId="Web-{C8CD86BD-34E7-49D4-AF89-125AAF524012}" dt="2021-02-21T17:17:36.590" v="372" actId="14100"/>
        <pc:sldMkLst>
          <pc:docMk/>
          <pc:sldMk cId="1729752649" sldId="259"/>
        </pc:sldMkLst>
        <pc:spChg chg="del mod">
          <ac:chgData name="Miranda Reynard" userId="S::miranda.reynard@bramhopeprimaryschool.co.uk::9378bc59-cd65-4499-b3ce-a67b870d38d6" providerId="AD" clId="Web-{C8CD86BD-34E7-49D4-AF89-125AAF524012}" dt="2021-02-21T17:15:19.464" v="344"/>
          <ac:spMkLst>
            <pc:docMk/>
            <pc:sldMk cId="1729752649" sldId="259"/>
            <ac:spMk id="2" creationId="{B93ADE43-92A7-474C-BB43-82FBE7860142}"/>
          </ac:spMkLst>
        </pc:spChg>
        <pc:spChg chg="mod">
          <ac:chgData name="Miranda Reynard" userId="S::miranda.reynard@bramhopeprimaryschool.co.uk::9378bc59-cd65-4499-b3ce-a67b870d38d6" providerId="AD" clId="Web-{C8CD86BD-34E7-49D4-AF89-125AAF524012}" dt="2021-02-21T17:17:27.965" v="370" actId="20577"/>
          <ac:spMkLst>
            <pc:docMk/>
            <pc:sldMk cId="1729752649" sldId="259"/>
            <ac:spMk id="3" creationId="{217D494E-3623-41F5-BF3B-2C9F201D48C9}"/>
          </ac:spMkLst>
        </pc:spChg>
        <pc:spChg chg="del">
          <ac:chgData name="Miranda Reynard" userId="S::miranda.reynard@bramhopeprimaryschool.co.uk::9378bc59-cd65-4499-b3ce-a67b870d38d6" providerId="AD" clId="Web-{C8CD86BD-34E7-49D4-AF89-125AAF524012}" dt="2021-02-21T17:02:36.692" v="282"/>
          <ac:spMkLst>
            <pc:docMk/>
            <pc:sldMk cId="1729752649" sldId="259"/>
            <ac:spMk id="4" creationId="{8673008A-8CD0-4267-BC4A-3E2F88804E5B}"/>
          </ac:spMkLst>
        </pc:spChg>
        <pc:spChg chg="mod">
          <ac:chgData name="Miranda Reynard" userId="S::miranda.reynard@bramhopeprimaryschool.co.uk::9378bc59-cd65-4499-b3ce-a67b870d38d6" providerId="AD" clId="Web-{C8CD86BD-34E7-49D4-AF89-125AAF524012}" dt="2021-02-21T17:17:36.590" v="372" actId="14100"/>
          <ac:spMkLst>
            <pc:docMk/>
            <pc:sldMk cId="1729752649" sldId="259"/>
            <ac:spMk id="5" creationId="{448EEC0F-B342-4013-9445-378FD9F52344}"/>
          </ac:spMkLst>
        </pc:spChg>
        <pc:spChg chg="del">
          <ac:chgData name="Miranda Reynard" userId="S::miranda.reynard@bramhopeprimaryschool.co.uk::9378bc59-cd65-4499-b3ce-a67b870d38d6" providerId="AD" clId="Web-{C8CD86BD-34E7-49D4-AF89-125AAF524012}" dt="2021-02-21T17:03:24.271" v="286"/>
          <ac:spMkLst>
            <pc:docMk/>
            <pc:sldMk cId="1729752649" sldId="259"/>
            <ac:spMk id="6" creationId="{20C79C0C-590F-4B8D-B439-7A65A7DBF635}"/>
          </ac:spMkLst>
        </pc:spChg>
        <pc:spChg chg="add del mod">
          <ac:chgData name="Miranda Reynard" userId="S::miranda.reynard@bramhopeprimaryschool.co.uk::9378bc59-cd65-4499-b3ce-a67b870d38d6" providerId="AD" clId="Web-{C8CD86BD-34E7-49D4-AF89-125AAF524012}" dt="2021-02-21T17:04:42.881" v="288"/>
          <ac:spMkLst>
            <pc:docMk/>
            <pc:sldMk cId="1729752649" sldId="259"/>
            <ac:spMk id="10" creationId="{0559EAFB-8374-4D72-8FE5-FE39C163319F}"/>
          </ac:spMkLst>
        </pc:spChg>
        <pc:spChg chg="add del mod">
          <ac:chgData name="Miranda Reynard" userId="S::miranda.reynard@bramhopeprimaryschool.co.uk::9378bc59-cd65-4499-b3ce-a67b870d38d6" providerId="AD" clId="Web-{C8CD86BD-34E7-49D4-AF89-125AAF524012}" dt="2021-02-21T17:15:23.073" v="345"/>
          <ac:spMkLst>
            <pc:docMk/>
            <pc:sldMk cId="1729752649" sldId="259"/>
            <ac:spMk id="13" creationId="{B02FC3AC-3418-4D3A-9852-E564906AFB62}"/>
          </ac:spMkLst>
        </pc:spChg>
        <pc:picChg chg="add mod ord">
          <ac:chgData name="Miranda Reynard" userId="S::miranda.reynard@bramhopeprimaryschool.co.uk::9378bc59-cd65-4499-b3ce-a67b870d38d6" providerId="AD" clId="Web-{C8CD86BD-34E7-49D4-AF89-125AAF524012}" dt="2021-02-21T17:02:46.442" v="285" actId="14100"/>
          <ac:picMkLst>
            <pc:docMk/>
            <pc:sldMk cId="1729752649" sldId="259"/>
            <ac:picMk id="7" creationId="{82AE1917-C829-41ED-B057-D39260F8AC94}"/>
          </ac:picMkLst>
        </pc:picChg>
        <pc:picChg chg="add del mod ord">
          <ac:chgData name="Miranda Reynard" userId="S::miranda.reynard@bramhopeprimaryschool.co.uk::9378bc59-cd65-4499-b3ce-a67b870d38d6" providerId="AD" clId="Web-{C8CD86BD-34E7-49D4-AF89-125AAF524012}" dt="2021-02-21T17:03:28.443" v="287"/>
          <ac:picMkLst>
            <pc:docMk/>
            <pc:sldMk cId="1729752649" sldId="259"/>
            <ac:picMk id="8" creationId="{F81607D6-FFC6-4A45-89D0-CD5BD2B7FF66}"/>
          </ac:picMkLst>
        </pc:picChg>
        <pc:picChg chg="add mod ord">
          <ac:chgData name="Miranda Reynard" userId="S::miranda.reynard@bramhopeprimaryschool.co.uk::9378bc59-cd65-4499-b3ce-a67b870d38d6" providerId="AD" clId="Web-{C8CD86BD-34E7-49D4-AF89-125AAF524012}" dt="2021-02-21T17:04:53.803" v="291" actId="14100"/>
          <ac:picMkLst>
            <pc:docMk/>
            <pc:sldMk cId="1729752649" sldId="259"/>
            <ac:picMk id="11" creationId="{EDE4D982-0D2C-4E4C-A707-9CB7DF85EC68}"/>
          </ac:picMkLst>
        </pc:picChg>
      </pc:sldChg>
      <pc:sldChg chg="addSp delSp modSp new mod">
        <pc:chgData name="Miranda Reynard" userId="S::miranda.reynard@bramhopeprimaryschool.co.uk::9378bc59-cd65-4499-b3ce-a67b870d38d6" providerId="AD" clId="Web-{C8CD86BD-34E7-49D4-AF89-125AAF524012}" dt="2021-02-21T17:17:58.090" v="377" actId="14100"/>
        <pc:sldMkLst>
          <pc:docMk/>
          <pc:sldMk cId="1497056815" sldId="260"/>
        </pc:sldMkLst>
        <pc:spChg chg="del mod">
          <ac:chgData name="Miranda Reynard" userId="S::miranda.reynard@bramhopeprimaryschool.co.uk::9378bc59-cd65-4499-b3ce-a67b870d38d6" providerId="AD" clId="Web-{C8CD86BD-34E7-49D4-AF89-125AAF524012}" dt="2021-02-21T17:15:56.933" v="351"/>
          <ac:spMkLst>
            <pc:docMk/>
            <pc:sldMk cId="1497056815" sldId="260"/>
            <ac:spMk id="2" creationId="{F478E31C-E258-4DEC-9853-0F4BA788AD48}"/>
          </ac:spMkLst>
        </pc:spChg>
        <pc:spChg chg="mod">
          <ac:chgData name="Miranda Reynard" userId="S::miranda.reynard@bramhopeprimaryschool.co.uk::9378bc59-cd65-4499-b3ce-a67b870d38d6" providerId="AD" clId="Web-{C8CD86BD-34E7-49D4-AF89-125AAF524012}" dt="2021-02-21T17:17:47.590" v="374" actId="14100"/>
          <ac:spMkLst>
            <pc:docMk/>
            <pc:sldMk cId="1497056815" sldId="260"/>
            <ac:spMk id="3" creationId="{9E3828CD-04C3-47EF-A061-A7C314E29106}"/>
          </ac:spMkLst>
        </pc:spChg>
        <pc:spChg chg="del">
          <ac:chgData name="Miranda Reynard" userId="S::miranda.reynard@bramhopeprimaryschool.co.uk::9378bc59-cd65-4499-b3ce-a67b870d38d6" providerId="AD" clId="Web-{C8CD86BD-34E7-49D4-AF89-125AAF524012}" dt="2021-02-21T17:05:42.787" v="292"/>
          <ac:spMkLst>
            <pc:docMk/>
            <pc:sldMk cId="1497056815" sldId="260"/>
            <ac:spMk id="4" creationId="{EF571D2C-283E-4682-9765-3CDCA6C53CF6}"/>
          </ac:spMkLst>
        </pc:spChg>
        <pc:spChg chg="mod">
          <ac:chgData name="Miranda Reynard" userId="S::miranda.reynard@bramhopeprimaryschool.co.uk::9378bc59-cd65-4499-b3ce-a67b870d38d6" providerId="AD" clId="Web-{C8CD86BD-34E7-49D4-AF89-125AAF524012}" dt="2021-02-21T17:17:58.090" v="377" actId="14100"/>
          <ac:spMkLst>
            <pc:docMk/>
            <pc:sldMk cId="1497056815" sldId="260"/>
            <ac:spMk id="5" creationId="{5DC74E71-C753-4072-9578-2EFF9F87F63C}"/>
          </ac:spMkLst>
        </pc:spChg>
        <pc:spChg chg="del">
          <ac:chgData name="Miranda Reynard" userId="S::miranda.reynard@bramhopeprimaryschool.co.uk::9378bc59-cd65-4499-b3ce-a67b870d38d6" providerId="AD" clId="Web-{C8CD86BD-34E7-49D4-AF89-125AAF524012}" dt="2021-02-21T17:06:43.116" v="296"/>
          <ac:spMkLst>
            <pc:docMk/>
            <pc:sldMk cId="1497056815" sldId="260"/>
            <ac:spMk id="6" creationId="{DF9931D0-C8AE-4FC2-BA1D-AF44F09477DF}"/>
          </ac:spMkLst>
        </pc:spChg>
        <pc:spChg chg="add del mod">
          <ac:chgData name="Miranda Reynard" userId="S::miranda.reynard@bramhopeprimaryschool.co.uk::9378bc59-cd65-4499-b3ce-a67b870d38d6" providerId="AD" clId="Web-{C8CD86BD-34E7-49D4-AF89-125AAF524012}" dt="2021-02-21T17:15:59.996" v="352"/>
          <ac:spMkLst>
            <pc:docMk/>
            <pc:sldMk cId="1497056815" sldId="260"/>
            <ac:spMk id="10" creationId="{9A9E5727-BFC3-4889-B84C-EA80374660E6}"/>
          </ac:spMkLst>
        </pc:spChg>
        <pc:picChg chg="add mod ord">
          <ac:chgData name="Miranda Reynard" userId="S::miranda.reynard@bramhopeprimaryschool.co.uk::9378bc59-cd65-4499-b3ce-a67b870d38d6" providerId="AD" clId="Web-{C8CD86BD-34E7-49D4-AF89-125AAF524012}" dt="2021-02-21T17:05:51.381" v="295" actId="14100"/>
          <ac:picMkLst>
            <pc:docMk/>
            <pc:sldMk cId="1497056815" sldId="260"/>
            <ac:picMk id="7" creationId="{112A20ED-AE48-402A-BB15-7265D25FCBA3}"/>
          </ac:picMkLst>
        </pc:picChg>
        <pc:picChg chg="add mod ord">
          <ac:chgData name="Miranda Reynard" userId="S::miranda.reynard@bramhopeprimaryschool.co.uk::9378bc59-cd65-4499-b3ce-a67b870d38d6" providerId="AD" clId="Web-{C8CD86BD-34E7-49D4-AF89-125AAF524012}" dt="2021-02-21T17:06:52.272" v="299" actId="14100"/>
          <ac:picMkLst>
            <pc:docMk/>
            <pc:sldMk cId="1497056815" sldId="260"/>
            <ac:picMk id="8" creationId="{6860A835-BDA3-4884-AF87-F0A67E370950}"/>
          </ac:picMkLst>
        </pc:picChg>
      </pc:sldChg>
      <pc:sldChg chg="addSp delSp modSp new mod">
        <pc:chgData name="Miranda Reynard" userId="S::miranda.reynard@bramhopeprimaryschool.co.uk::9378bc59-cd65-4499-b3ce-a67b870d38d6" providerId="AD" clId="Web-{C8CD86BD-34E7-49D4-AF89-125AAF524012}" dt="2021-02-21T17:18:18.106" v="381" actId="20577"/>
        <pc:sldMkLst>
          <pc:docMk/>
          <pc:sldMk cId="3109395590" sldId="261"/>
        </pc:sldMkLst>
        <pc:spChg chg="del mod">
          <ac:chgData name="Miranda Reynard" userId="S::miranda.reynard@bramhopeprimaryschool.co.uk::9378bc59-cd65-4499-b3ce-a67b870d38d6" providerId="AD" clId="Web-{C8CD86BD-34E7-49D4-AF89-125AAF524012}" dt="2021-02-21T17:16:26.871" v="358"/>
          <ac:spMkLst>
            <pc:docMk/>
            <pc:sldMk cId="3109395590" sldId="261"/>
            <ac:spMk id="2" creationId="{C8C917F0-F84A-4F62-88C1-0A1C86C3F0DA}"/>
          </ac:spMkLst>
        </pc:spChg>
        <pc:spChg chg="mod">
          <ac:chgData name="Miranda Reynard" userId="S::miranda.reynard@bramhopeprimaryschool.co.uk::9378bc59-cd65-4499-b3ce-a67b870d38d6" providerId="AD" clId="Web-{C8CD86BD-34E7-49D4-AF89-125AAF524012}" dt="2021-02-21T17:18:10.919" v="380" actId="20577"/>
          <ac:spMkLst>
            <pc:docMk/>
            <pc:sldMk cId="3109395590" sldId="261"/>
            <ac:spMk id="3" creationId="{449735EB-DE97-4E14-AD18-EFE4DFB15314}"/>
          </ac:spMkLst>
        </pc:spChg>
        <pc:spChg chg="del">
          <ac:chgData name="Miranda Reynard" userId="S::miranda.reynard@bramhopeprimaryschool.co.uk::9378bc59-cd65-4499-b3ce-a67b870d38d6" providerId="AD" clId="Web-{C8CD86BD-34E7-49D4-AF89-125AAF524012}" dt="2021-02-21T17:07:47.773" v="300"/>
          <ac:spMkLst>
            <pc:docMk/>
            <pc:sldMk cId="3109395590" sldId="261"/>
            <ac:spMk id="4" creationId="{EB2DF486-0781-4EA8-B14E-E95331CA6F29}"/>
          </ac:spMkLst>
        </pc:spChg>
        <pc:spChg chg="mod">
          <ac:chgData name="Miranda Reynard" userId="S::miranda.reynard@bramhopeprimaryschool.co.uk::9378bc59-cd65-4499-b3ce-a67b870d38d6" providerId="AD" clId="Web-{C8CD86BD-34E7-49D4-AF89-125AAF524012}" dt="2021-02-21T17:18:18.106" v="381" actId="20577"/>
          <ac:spMkLst>
            <pc:docMk/>
            <pc:sldMk cId="3109395590" sldId="261"/>
            <ac:spMk id="5" creationId="{EB5AD2F6-20D6-4B4D-844B-4053EF991AF9}"/>
          </ac:spMkLst>
        </pc:spChg>
        <pc:spChg chg="del">
          <ac:chgData name="Miranda Reynard" userId="S::miranda.reynard@bramhopeprimaryschool.co.uk::9378bc59-cd65-4499-b3ce-a67b870d38d6" providerId="AD" clId="Web-{C8CD86BD-34E7-49D4-AF89-125AAF524012}" dt="2021-02-21T17:09:12.367" v="304"/>
          <ac:spMkLst>
            <pc:docMk/>
            <pc:sldMk cId="3109395590" sldId="261"/>
            <ac:spMk id="6" creationId="{DFA9124A-E2DC-4D1C-892A-FAA809C948D3}"/>
          </ac:spMkLst>
        </pc:spChg>
        <pc:spChg chg="add del mod">
          <ac:chgData name="Miranda Reynard" userId="S::miranda.reynard@bramhopeprimaryschool.co.uk::9378bc59-cd65-4499-b3ce-a67b870d38d6" providerId="AD" clId="Web-{C8CD86BD-34E7-49D4-AF89-125AAF524012}" dt="2021-02-21T17:16:30.215" v="359"/>
          <ac:spMkLst>
            <pc:docMk/>
            <pc:sldMk cId="3109395590" sldId="261"/>
            <ac:spMk id="10" creationId="{C3968BB4-1C92-42E0-A7A1-4794A84C50DA}"/>
          </ac:spMkLst>
        </pc:spChg>
        <pc:picChg chg="add mod ord">
          <ac:chgData name="Miranda Reynard" userId="S::miranda.reynard@bramhopeprimaryschool.co.uk::9378bc59-cd65-4499-b3ce-a67b870d38d6" providerId="AD" clId="Web-{C8CD86BD-34E7-49D4-AF89-125AAF524012}" dt="2021-02-21T17:07:57.429" v="303" actId="14100"/>
          <ac:picMkLst>
            <pc:docMk/>
            <pc:sldMk cId="3109395590" sldId="261"/>
            <ac:picMk id="7" creationId="{AB2A1CB9-5142-4870-844D-D300A7D6C136}"/>
          </ac:picMkLst>
        </pc:picChg>
        <pc:picChg chg="add mod ord">
          <ac:chgData name="Miranda Reynard" userId="S::miranda.reynard@bramhopeprimaryschool.co.uk::9378bc59-cd65-4499-b3ce-a67b870d38d6" providerId="AD" clId="Web-{C8CD86BD-34E7-49D4-AF89-125AAF524012}" dt="2021-02-21T17:09:25.289" v="308" actId="14100"/>
          <ac:picMkLst>
            <pc:docMk/>
            <pc:sldMk cId="3109395590" sldId="261"/>
            <ac:picMk id="8" creationId="{CBBDF5C6-91B7-4A3B-BE7A-83040EC113D9}"/>
          </ac:picMkLst>
        </pc:picChg>
      </pc:sldChg>
      <pc:sldChg chg="modSp new">
        <pc:chgData name="Miranda Reynard" userId="S::miranda.reynard@bramhopeprimaryschool.co.uk::9378bc59-cd65-4499-b3ce-a67b870d38d6" providerId="AD" clId="Web-{C8CD86BD-34E7-49D4-AF89-125AAF524012}" dt="2021-02-21T17:35:05.520" v="510" actId="20577"/>
        <pc:sldMkLst>
          <pc:docMk/>
          <pc:sldMk cId="532169815" sldId="262"/>
        </pc:sldMkLst>
        <pc:spChg chg="mod">
          <ac:chgData name="Miranda Reynard" userId="S::miranda.reynard@bramhopeprimaryschool.co.uk::9378bc59-cd65-4499-b3ce-a67b870d38d6" providerId="AD" clId="Web-{C8CD86BD-34E7-49D4-AF89-125AAF524012}" dt="2021-02-21T17:24:50.187" v="400" actId="20577"/>
          <ac:spMkLst>
            <pc:docMk/>
            <pc:sldMk cId="532169815" sldId="262"/>
            <ac:spMk id="2" creationId="{B4295D79-C4B8-4057-97F0-53FDC342BC48}"/>
          </ac:spMkLst>
        </pc:spChg>
        <pc:spChg chg="mod">
          <ac:chgData name="Miranda Reynard" userId="S::miranda.reynard@bramhopeprimaryschool.co.uk::9378bc59-cd65-4499-b3ce-a67b870d38d6" providerId="AD" clId="Web-{C8CD86BD-34E7-49D4-AF89-125AAF524012}" dt="2021-02-21T17:35:05.520" v="510" actId="20577"/>
          <ac:spMkLst>
            <pc:docMk/>
            <pc:sldMk cId="532169815" sldId="262"/>
            <ac:spMk id="3" creationId="{8032F669-A345-4839-80F3-82C48D7FC546}"/>
          </ac:spMkLst>
        </pc:spChg>
      </pc:sldChg>
      <pc:sldMasterChg chg="mod setBg modSldLayout">
        <pc:chgData name="Miranda Reynard" userId="S::miranda.reynard@bramhopeprimaryschool.co.uk::9378bc59-cd65-4499-b3ce-a67b870d38d6" providerId="AD" clId="Web-{C8CD86BD-34E7-49D4-AF89-125AAF524012}" dt="2021-02-21T17:12:24.259" v="315"/>
        <pc:sldMasterMkLst>
          <pc:docMk/>
          <pc:sldMasterMk cId="2460954070" sldId="2147483660"/>
        </pc:sldMasterMkLst>
        <pc:sldLayoutChg chg="mod">
          <pc:chgData name="Miranda Reynard" userId="S::miranda.reynard@bramhopeprimaryschool.co.uk::9378bc59-cd65-4499-b3ce-a67b870d38d6" providerId="AD" clId="Web-{C8CD86BD-34E7-49D4-AF89-125AAF524012}" dt="2021-02-21T17:12:24.259" v="315"/>
          <pc:sldLayoutMkLst>
            <pc:docMk/>
            <pc:sldMasterMk cId="2460954070" sldId="2147483660"/>
            <pc:sldLayoutMk cId="2385387890" sldId="2147483661"/>
          </pc:sldLayoutMkLst>
        </pc:sldLayoutChg>
        <pc:sldLayoutChg chg="mod">
          <pc:chgData name="Miranda Reynard" userId="S::miranda.reynard@bramhopeprimaryschool.co.uk::9378bc59-cd65-4499-b3ce-a67b870d38d6" providerId="AD" clId="Web-{C8CD86BD-34E7-49D4-AF89-125AAF524012}" dt="2021-02-21T17:12:24.259" v="315"/>
          <pc:sldLayoutMkLst>
            <pc:docMk/>
            <pc:sldMasterMk cId="2460954070" sldId="2147483660"/>
            <pc:sldLayoutMk cId="949138452" sldId="2147483662"/>
          </pc:sldLayoutMkLst>
        </pc:sldLayoutChg>
        <pc:sldLayoutChg chg="mod">
          <pc:chgData name="Miranda Reynard" userId="S::miranda.reynard@bramhopeprimaryschool.co.uk::9378bc59-cd65-4499-b3ce-a67b870d38d6" providerId="AD" clId="Web-{C8CD86BD-34E7-49D4-AF89-125AAF524012}" dt="2021-02-21T17:12:24.259" v="315"/>
          <pc:sldLayoutMkLst>
            <pc:docMk/>
            <pc:sldMasterMk cId="2460954070" sldId="2147483660"/>
            <pc:sldLayoutMk cId="2591524520" sldId="2147483663"/>
          </pc:sldLayoutMkLst>
        </pc:sldLayoutChg>
        <pc:sldLayoutChg chg="mod">
          <pc:chgData name="Miranda Reynard" userId="S::miranda.reynard@bramhopeprimaryschool.co.uk::9378bc59-cd65-4499-b3ce-a67b870d38d6" providerId="AD" clId="Web-{C8CD86BD-34E7-49D4-AF89-125AAF524012}" dt="2021-02-21T17:12:24.259" v="315"/>
          <pc:sldLayoutMkLst>
            <pc:docMk/>
            <pc:sldMasterMk cId="2460954070" sldId="2147483660"/>
            <pc:sldLayoutMk cId="1203092039" sldId="2147483664"/>
          </pc:sldLayoutMkLst>
        </pc:sldLayoutChg>
        <pc:sldLayoutChg chg="mod">
          <pc:chgData name="Miranda Reynard" userId="S::miranda.reynard@bramhopeprimaryschool.co.uk::9378bc59-cd65-4499-b3ce-a67b870d38d6" providerId="AD" clId="Web-{C8CD86BD-34E7-49D4-AF89-125AAF524012}" dt="2021-02-21T17:12:24.259" v="315"/>
          <pc:sldLayoutMkLst>
            <pc:docMk/>
            <pc:sldMasterMk cId="2460954070" sldId="2147483660"/>
            <pc:sldLayoutMk cId="3733172339" sldId="2147483665"/>
          </pc:sldLayoutMkLst>
        </pc:sldLayoutChg>
        <pc:sldLayoutChg chg="mod">
          <pc:chgData name="Miranda Reynard" userId="S::miranda.reynard@bramhopeprimaryschool.co.uk::9378bc59-cd65-4499-b3ce-a67b870d38d6" providerId="AD" clId="Web-{C8CD86BD-34E7-49D4-AF89-125AAF524012}" dt="2021-02-21T17:12:24.259" v="315"/>
          <pc:sldLayoutMkLst>
            <pc:docMk/>
            <pc:sldMasterMk cId="2460954070" sldId="2147483660"/>
            <pc:sldLayoutMk cId="3210312558" sldId="2147483666"/>
          </pc:sldLayoutMkLst>
        </pc:sldLayoutChg>
        <pc:sldLayoutChg chg="mod">
          <pc:chgData name="Miranda Reynard" userId="S::miranda.reynard@bramhopeprimaryschool.co.uk::9378bc59-cd65-4499-b3ce-a67b870d38d6" providerId="AD" clId="Web-{C8CD86BD-34E7-49D4-AF89-125AAF524012}" dt="2021-02-21T17:12:24.259" v="315"/>
          <pc:sldLayoutMkLst>
            <pc:docMk/>
            <pc:sldMasterMk cId="2460954070" sldId="2147483660"/>
            <pc:sldLayoutMk cId="3146388984" sldId="2147483667"/>
          </pc:sldLayoutMkLst>
        </pc:sldLayoutChg>
        <pc:sldLayoutChg chg="mod">
          <pc:chgData name="Miranda Reynard" userId="S::miranda.reynard@bramhopeprimaryschool.co.uk::9378bc59-cd65-4499-b3ce-a67b870d38d6" providerId="AD" clId="Web-{C8CD86BD-34E7-49D4-AF89-125AAF524012}" dt="2021-02-21T17:12:24.259" v="315"/>
          <pc:sldLayoutMkLst>
            <pc:docMk/>
            <pc:sldMasterMk cId="2460954070" sldId="2147483660"/>
            <pc:sldLayoutMk cId="3171841454" sldId="2147483668"/>
          </pc:sldLayoutMkLst>
        </pc:sldLayoutChg>
        <pc:sldLayoutChg chg="mod">
          <pc:chgData name="Miranda Reynard" userId="S::miranda.reynard@bramhopeprimaryschool.co.uk::9378bc59-cd65-4499-b3ce-a67b870d38d6" providerId="AD" clId="Web-{C8CD86BD-34E7-49D4-AF89-125AAF524012}" dt="2021-02-21T17:12:24.259" v="315"/>
          <pc:sldLayoutMkLst>
            <pc:docMk/>
            <pc:sldMasterMk cId="2460954070" sldId="2147483660"/>
            <pc:sldLayoutMk cId="1718958274" sldId="2147483669"/>
          </pc:sldLayoutMkLst>
        </pc:sldLayoutChg>
        <pc:sldLayoutChg chg="mod">
          <pc:chgData name="Miranda Reynard" userId="S::miranda.reynard@bramhopeprimaryschool.co.uk::9378bc59-cd65-4499-b3ce-a67b870d38d6" providerId="AD" clId="Web-{C8CD86BD-34E7-49D4-AF89-125AAF524012}" dt="2021-02-21T17:12:24.259" v="315"/>
          <pc:sldLayoutMkLst>
            <pc:docMk/>
            <pc:sldMasterMk cId="2460954070" sldId="2147483660"/>
            <pc:sldLayoutMk cId="2202905451" sldId="2147483670"/>
          </pc:sldLayoutMkLst>
        </pc:sldLayoutChg>
        <pc:sldLayoutChg chg="mod">
          <pc:chgData name="Miranda Reynard" userId="S::miranda.reynard@bramhopeprimaryschool.co.uk::9378bc59-cd65-4499-b3ce-a67b870d38d6" providerId="AD" clId="Web-{C8CD86BD-34E7-49D4-AF89-125AAF524012}" dt="2021-02-21T17:12:24.259" v="315"/>
          <pc:sldLayoutMkLst>
            <pc:docMk/>
            <pc:sldMasterMk cId="2460954070" sldId="2147483660"/>
            <pc:sldLayoutMk cId="3479445657" sldId="2147483671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U7W5oKx6g2I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9600" b="1">
                <a:latin typeface="Calibri"/>
                <a:cs typeface="Calibri Light"/>
              </a:rPr>
              <a:t>El </a:t>
            </a:r>
            <a:r>
              <a:rPr lang="en-US" sz="9600" b="1" err="1">
                <a:latin typeface="Calibri"/>
                <a:cs typeface="Calibri Light"/>
              </a:rPr>
              <a:t>tiempo</a:t>
            </a:r>
            <a:endParaRPr lang="en-US" sz="9600" b="1">
              <a:latin typeface="Calibri"/>
              <a:cs typeface="Calibri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8000">
                <a:cs typeface="Calibri"/>
              </a:rPr>
              <a:t>The weather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80F686-1075-4B83-AFDE-69BFE29C59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latin typeface="Calibri"/>
                <a:cs typeface="Calibri Light"/>
              </a:rPr>
              <a:t>El </a:t>
            </a:r>
            <a:r>
              <a:rPr lang="en-US" b="1" err="1">
                <a:latin typeface="Calibri"/>
                <a:cs typeface="Calibri Light"/>
              </a:rPr>
              <a:t>tiempo</a:t>
            </a:r>
            <a:endParaRPr lang="en-US" b="1">
              <a:latin typeface="Calibri"/>
              <a:cs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A40341-F786-453D-B12B-19DCB85DC1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80569"/>
            <a:ext cx="10515600" cy="5012695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US" sz="3600" b="1">
                <a:latin typeface="Calibri Light"/>
                <a:cs typeface="Calibri"/>
              </a:rPr>
              <a:t>For the next couple of weeks, we are going to look at words and phrases that describe the weather.</a:t>
            </a:r>
            <a:endParaRPr lang="en-US" sz="3600" b="1">
              <a:latin typeface="Calibri Light"/>
              <a:cs typeface="Calibri Light"/>
            </a:endParaRPr>
          </a:p>
          <a:p>
            <a:endParaRPr lang="en-US" sz="3600" b="1">
              <a:latin typeface="Calibri Light"/>
              <a:cs typeface="Calibri"/>
            </a:endParaRPr>
          </a:p>
          <a:p>
            <a:pPr marL="0" indent="0">
              <a:buNone/>
            </a:pPr>
            <a:r>
              <a:rPr lang="en-US" sz="4400" b="1">
                <a:latin typeface="Calibri Light"/>
                <a:ea typeface="+mn-lt"/>
                <a:cs typeface="+mn-lt"/>
              </a:rPr>
              <a:t>¿</a:t>
            </a:r>
            <a:r>
              <a:rPr lang="en-US" sz="4400" b="1" err="1">
                <a:latin typeface="Calibri Light"/>
                <a:ea typeface="+mn-lt"/>
                <a:cs typeface="+mn-lt"/>
              </a:rPr>
              <a:t>Qué</a:t>
            </a:r>
            <a:r>
              <a:rPr lang="en-US" sz="4400" b="1">
                <a:latin typeface="Calibri Light"/>
                <a:ea typeface="+mn-lt"/>
                <a:cs typeface="+mn-lt"/>
              </a:rPr>
              <a:t> </a:t>
            </a:r>
            <a:r>
              <a:rPr lang="en-US" sz="4400" b="1" err="1">
                <a:latin typeface="Calibri Light"/>
                <a:ea typeface="+mn-lt"/>
                <a:cs typeface="+mn-lt"/>
              </a:rPr>
              <a:t>tiempo</a:t>
            </a:r>
            <a:r>
              <a:rPr lang="en-US" sz="4400" b="1">
                <a:latin typeface="Calibri Light"/>
                <a:ea typeface="+mn-lt"/>
                <a:cs typeface="+mn-lt"/>
              </a:rPr>
              <a:t> </a:t>
            </a:r>
            <a:r>
              <a:rPr lang="en-US" sz="4400" b="1" err="1">
                <a:latin typeface="Calibri Light"/>
                <a:ea typeface="+mn-lt"/>
                <a:cs typeface="+mn-lt"/>
              </a:rPr>
              <a:t>hace</a:t>
            </a:r>
            <a:r>
              <a:rPr lang="en-US" sz="4400" b="1">
                <a:latin typeface="Calibri Light"/>
                <a:ea typeface="+mn-lt"/>
                <a:cs typeface="+mn-lt"/>
              </a:rPr>
              <a:t>?</a:t>
            </a:r>
            <a:endParaRPr lang="en-US" sz="4400" b="1">
              <a:latin typeface="Calibri Light"/>
              <a:cs typeface="Calibri"/>
            </a:endParaRPr>
          </a:p>
          <a:p>
            <a:pPr marL="0" indent="0">
              <a:buNone/>
            </a:pPr>
            <a:r>
              <a:rPr lang="en-US" sz="4400" b="1">
                <a:latin typeface="Calibri Light"/>
                <a:cs typeface="Calibri"/>
              </a:rPr>
              <a:t>What's the weather doing?</a:t>
            </a:r>
            <a:endParaRPr lang="en-US" sz="4400" b="1">
              <a:latin typeface="Calibri Light"/>
              <a:cs typeface="Calibri Light"/>
            </a:endParaRPr>
          </a:p>
          <a:p>
            <a:endParaRPr lang="en-US" sz="3600" b="1">
              <a:latin typeface="Calibri Light"/>
              <a:cs typeface="Calibri"/>
            </a:endParaRPr>
          </a:p>
          <a:p>
            <a:pPr marL="0" indent="0">
              <a:buNone/>
            </a:pPr>
            <a:r>
              <a:rPr lang="en-US" sz="3600" b="1">
                <a:latin typeface="Calibri Light"/>
                <a:cs typeface="Calibri"/>
              </a:rPr>
              <a:t>The word '</a:t>
            </a:r>
            <a:r>
              <a:rPr lang="en-US" sz="3600" b="1" err="1">
                <a:latin typeface="Calibri Light"/>
                <a:cs typeface="Calibri"/>
              </a:rPr>
              <a:t>hace</a:t>
            </a:r>
            <a:r>
              <a:rPr lang="en-US" sz="3600" b="1">
                <a:latin typeface="Calibri Light"/>
                <a:cs typeface="Calibri"/>
              </a:rPr>
              <a:t>' is pronounced '</a:t>
            </a:r>
            <a:r>
              <a:rPr lang="en-US" sz="3600" b="1" err="1">
                <a:latin typeface="Calibri Light"/>
                <a:cs typeface="Calibri"/>
              </a:rPr>
              <a:t>athay</a:t>
            </a:r>
            <a:r>
              <a:rPr lang="en-US" sz="3600" b="1">
                <a:latin typeface="Calibri Light"/>
                <a:cs typeface="Calibri"/>
              </a:rPr>
              <a:t>', we don't pronounce the 'h' in Spanish.</a:t>
            </a:r>
          </a:p>
          <a:p>
            <a:endParaRPr lang="en-US" sz="3600">
              <a:cs typeface="Calibri"/>
            </a:endParaRPr>
          </a:p>
          <a:p>
            <a:pPr marL="0" indent="0">
              <a:buNone/>
            </a:pPr>
            <a:endParaRPr lang="en-U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769063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295D79-C4B8-4057-97F0-53FDC342BC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Calibri"/>
                <a:cs typeface="Calibri Light"/>
              </a:rPr>
              <a:t>El tiempo y las estaciones</a:t>
            </a:r>
            <a:endParaRPr lang="en-US">
              <a:latin typeface="Calibri"/>
              <a:cs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32F669-A345-4839-80F3-82C48D7FC5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cs typeface="Calibri"/>
              </a:rPr>
              <a:t>This week, we are going to recap the weather phrases and learn vocabulary for the seasons. Watch the video about the seasons.</a:t>
            </a:r>
          </a:p>
          <a:p>
            <a:r>
              <a:rPr lang="en-US">
                <a:ea typeface="+mn-lt"/>
                <a:cs typeface="+mn-lt"/>
                <a:hlinkClick r:id="rId2"/>
              </a:rPr>
              <a:t>https://www.youtube.com/watch?v=U7W5oKx6g2I</a:t>
            </a:r>
            <a:endParaRPr lang="en-US">
              <a:ea typeface="+mn-lt"/>
              <a:cs typeface="+mn-lt"/>
            </a:endParaRPr>
          </a:p>
          <a:p>
            <a:endParaRPr lang="en-US">
              <a:cs typeface="Calibri"/>
            </a:endParaRPr>
          </a:p>
          <a:p>
            <a:r>
              <a:rPr lang="en-US">
                <a:cs typeface="Calibri"/>
              </a:rPr>
              <a:t>The activity today is to draw the trees as they would look in each season and to write a weather phrase underneath to go with that season.</a:t>
            </a:r>
          </a:p>
          <a:p>
            <a:endParaRPr lang="en-U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321698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C1B97D-EBB2-401F-B90C-9FA3368526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832899"/>
            <a:ext cx="5157787" cy="1672176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4800">
                <a:latin typeface="Calibri Light"/>
                <a:cs typeface="Calibri"/>
              </a:rPr>
              <a:t>It is sunny</a:t>
            </a:r>
          </a:p>
          <a:p>
            <a:r>
              <a:rPr lang="en-US" sz="4800" err="1">
                <a:latin typeface="Calibri Light"/>
                <a:cs typeface="Calibri"/>
              </a:rPr>
              <a:t>Hace</a:t>
            </a:r>
            <a:r>
              <a:rPr lang="en-US" sz="4800">
                <a:latin typeface="Calibri Light"/>
                <a:cs typeface="Calibri"/>
              </a:rPr>
              <a:t> sol</a:t>
            </a: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01CFFE76-F07E-4ECC-A558-505C910B5EB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502201" y="2505075"/>
            <a:ext cx="3832961" cy="3684588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D738C36-F79F-423D-8961-CF1513AA5E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832899"/>
            <a:ext cx="5183188" cy="1672176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4800">
                <a:latin typeface="Calibri Light"/>
                <a:cs typeface="Calibri"/>
              </a:rPr>
              <a:t>It is cloudy</a:t>
            </a:r>
          </a:p>
          <a:p>
            <a:r>
              <a:rPr lang="en-US" sz="4800" err="1">
                <a:latin typeface="Calibri Light"/>
                <a:cs typeface="Calibri"/>
              </a:rPr>
              <a:t>Está</a:t>
            </a:r>
            <a:r>
              <a:rPr lang="en-US" sz="4800">
                <a:latin typeface="Calibri Light"/>
                <a:cs typeface="Calibri"/>
              </a:rPr>
              <a:t> </a:t>
            </a:r>
            <a:r>
              <a:rPr lang="en-US" sz="4800" err="1">
                <a:latin typeface="Calibri Light"/>
                <a:cs typeface="Calibri"/>
              </a:rPr>
              <a:t>nublado</a:t>
            </a:r>
            <a:endParaRPr lang="en-US" sz="4800">
              <a:latin typeface="Calibri Light"/>
              <a:cs typeface="Calibri"/>
            </a:endParaRPr>
          </a:p>
        </p:txBody>
      </p:sp>
      <p:pic>
        <p:nvPicPr>
          <p:cNvPr id="8" name="Picture 8" descr="A picture containing grass, sky, nature, outdoor&#10;&#10;Description automatically generated">
            <a:extLst>
              <a:ext uri="{FF2B5EF4-FFF2-40B4-BE49-F238E27FC236}">
                <a16:creationId xmlns:a16="http://schemas.microsoft.com/office/drawing/2014/main" id="{2564C28E-E953-4439-87DF-416CBBC30BAD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107667" y="2555860"/>
            <a:ext cx="4794668" cy="3223583"/>
          </a:xfrm>
        </p:spPr>
      </p:pic>
    </p:spTree>
    <p:extLst>
      <p:ext uri="{BB962C8B-B14F-4D97-AF65-F5344CB8AC3E}">
        <p14:creationId xmlns:p14="http://schemas.microsoft.com/office/powerpoint/2010/main" val="9593550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7D494E-3623-41F5-BF3B-2C9F201D48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732258"/>
            <a:ext cx="5157787" cy="1772817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4800">
                <a:latin typeface="Calibri Light"/>
                <a:cs typeface="Calibri"/>
              </a:rPr>
              <a:t>It is warm</a:t>
            </a:r>
          </a:p>
          <a:p>
            <a:r>
              <a:rPr lang="en-US" sz="4800" err="1">
                <a:latin typeface="Calibri Light"/>
                <a:cs typeface="Calibri"/>
              </a:rPr>
              <a:t>Hace</a:t>
            </a:r>
            <a:r>
              <a:rPr lang="en-US" sz="4800">
                <a:latin typeface="Calibri Light"/>
                <a:cs typeface="Calibri"/>
              </a:rPr>
              <a:t> </a:t>
            </a:r>
            <a:r>
              <a:rPr lang="en-US" sz="4800" err="1">
                <a:latin typeface="Calibri Light"/>
                <a:cs typeface="Calibri"/>
              </a:rPr>
              <a:t>calor</a:t>
            </a:r>
            <a:endParaRPr lang="en-US" sz="4800">
              <a:latin typeface="Calibri Light"/>
              <a:cs typeface="Calibri"/>
            </a:endParaRP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82AE1917-C829-41ED-B057-D39260F8AC9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02350" y="2695142"/>
            <a:ext cx="5101984" cy="3002530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48EEC0F-B342-4013-9445-378FD9F523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732258"/>
            <a:ext cx="5183188" cy="1772817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4800">
                <a:latin typeface="Calibri Light"/>
                <a:cs typeface="Calibri"/>
              </a:rPr>
              <a:t>It is cold</a:t>
            </a:r>
          </a:p>
          <a:p>
            <a:r>
              <a:rPr lang="en-US" sz="4800" err="1">
                <a:latin typeface="Calibri Light"/>
                <a:cs typeface="Calibri"/>
              </a:rPr>
              <a:t>Hace</a:t>
            </a:r>
            <a:r>
              <a:rPr lang="en-US" sz="4800">
                <a:latin typeface="Calibri Light"/>
                <a:cs typeface="Calibri"/>
              </a:rPr>
              <a:t> </a:t>
            </a:r>
            <a:r>
              <a:rPr lang="en-US" sz="4800" err="1">
                <a:latin typeface="Calibri Light"/>
                <a:cs typeface="Calibri"/>
              </a:rPr>
              <a:t>frío</a:t>
            </a:r>
            <a:endParaRPr lang="en-US" sz="4800">
              <a:latin typeface="Calibri Light"/>
              <a:cs typeface="Calibri"/>
            </a:endParaRPr>
          </a:p>
        </p:txBody>
      </p:sp>
      <p:pic>
        <p:nvPicPr>
          <p:cNvPr id="11" name="Picture 11" descr="A picture containing text, measuring stick, thermometer, device&#10;&#10;Description automatically generated">
            <a:extLst>
              <a:ext uri="{FF2B5EF4-FFF2-40B4-BE49-F238E27FC236}">
                <a16:creationId xmlns:a16="http://schemas.microsoft.com/office/drawing/2014/main" id="{EDE4D982-0D2C-4E4C-A707-9CB7DF85EC68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627049" y="2756964"/>
            <a:ext cx="4287867" cy="2950772"/>
          </a:xfrm>
        </p:spPr>
      </p:pic>
    </p:spTree>
    <p:extLst>
      <p:ext uri="{BB962C8B-B14F-4D97-AF65-F5344CB8AC3E}">
        <p14:creationId xmlns:p14="http://schemas.microsoft.com/office/powerpoint/2010/main" val="17297526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3828CD-04C3-47EF-A061-A7C314E291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746635"/>
            <a:ext cx="5157787" cy="1758440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4800">
                <a:latin typeface="Calibri Light"/>
                <a:cs typeface="Calibri"/>
              </a:rPr>
              <a:t>It is raining</a:t>
            </a:r>
          </a:p>
          <a:p>
            <a:r>
              <a:rPr lang="en-US" sz="4800" err="1">
                <a:latin typeface="Calibri Light"/>
                <a:cs typeface="Calibri"/>
              </a:rPr>
              <a:t>Está</a:t>
            </a:r>
            <a:r>
              <a:rPr lang="en-US" sz="4800">
                <a:latin typeface="Calibri Light"/>
                <a:cs typeface="Calibri"/>
              </a:rPr>
              <a:t> </a:t>
            </a:r>
            <a:r>
              <a:rPr lang="en-US" sz="4800" err="1">
                <a:latin typeface="Calibri Light"/>
                <a:cs typeface="Calibri"/>
              </a:rPr>
              <a:t>lloviendo</a:t>
            </a:r>
            <a:endParaRPr lang="en-US" sz="4800">
              <a:latin typeface="Calibri Light"/>
              <a:cs typeface="Calibri"/>
            </a:endParaRPr>
          </a:p>
        </p:txBody>
      </p:sp>
      <p:pic>
        <p:nvPicPr>
          <p:cNvPr id="7" name="Picture 7" descr="A picture containing umbrella, accessory, grass, outdoor&#10;&#10;Description automatically generated">
            <a:extLst>
              <a:ext uri="{FF2B5EF4-FFF2-40B4-BE49-F238E27FC236}">
                <a16:creationId xmlns:a16="http://schemas.microsoft.com/office/drawing/2014/main" id="{112A20ED-AE48-402A-BB15-7265D25FCBA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919807" y="2761097"/>
            <a:ext cx="4048843" cy="3014392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DC74E71-C753-4072-9578-2EFF9F87F63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804145"/>
            <a:ext cx="5183188" cy="1700930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4800">
                <a:latin typeface="Calibri Light"/>
                <a:cs typeface="Calibri"/>
              </a:rPr>
              <a:t>It is snowing</a:t>
            </a:r>
          </a:p>
          <a:p>
            <a:r>
              <a:rPr lang="en-US" sz="4800" err="1">
                <a:latin typeface="Calibri Light"/>
                <a:cs typeface="Calibri"/>
              </a:rPr>
              <a:t>Está</a:t>
            </a:r>
            <a:r>
              <a:rPr lang="en-US" sz="4800">
                <a:latin typeface="Calibri Light"/>
                <a:cs typeface="Calibri"/>
              </a:rPr>
              <a:t> </a:t>
            </a:r>
            <a:r>
              <a:rPr lang="en-US" sz="4800" err="1">
                <a:latin typeface="Calibri Light"/>
                <a:cs typeface="Calibri"/>
              </a:rPr>
              <a:t>nevando</a:t>
            </a:r>
            <a:endParaRPr lang="en-US" sz="4800">
              <a:latin typeface="Calibri Light"/>
              <a:cs typeface="Calibri"/>
            </a:endParaRPr>
          </a:p>
        </p:txBody>
      </p:sp>
      <p:pic>
        <p:nvPicPr>
          <p:cNvPr id="8" name="Picture 8" descr="A picture containing snow, igloo&#10;&#10;Description automatically generated">
            <a:extLst>
              <a:ext uri="{FF2B5EF4-FFF2-40B4-BE49-F238E27FC236}">
                <a16:creationId xmlns:a16="http://schemas.microsoft.com/office/drawing/2014/main" id="{6860A835-BDA3-4884-AF87-F0A67E370950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5926962" y="2857336"/>
            <a:ext cx="4767890" cy="2922557"/>
          </a:xfrm>
        </p:spPr>
      </p:pic>
    </p:spTree>
    <p:extLst>
      <p:ext uri="{BB962C8B-B14F-4D97-AF65-F5344CB8AC3E}">
        <p14:creationId xmlns:p14="http://schemas.microsoft.com/office/powerpoint/2010/main" val="14970568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9735EB-DE97-4E14-AD18-EFE4DFB153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746635"/>
            <a:ext cx="5157787" cy="1758440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4800">
                <a:latin typeface="Calibri Light"/>
                <a:cs typeface="Calibri"/>
              </a:rPr>
              <a:t>It is windy</a:t>
            </a:r>
          </a:p>
          <a:p>
            <a:r>
              <a:rPr lang="en-US" sz="4800" err="1">
                <a:latin typeface="Calibri Light"/>
                <a:cs typeface="Calibri"/>
              </a:rPr>
              <a:t>Hace</a:t>
            </a:r>
            <a:r>
              <a:rPr lang="en-US" sz="4800">
                <a:latin typeface="Calibri Light"/>
                <a:cs typeface="Calibri"/>
              </a:rPr>
              <a:t> </a:t>
            </a:r>
            <a:r>
              <a:rPr lang="en-US" sz="4800" err="1">
                <a:latin typeface="Calibri Light"/>
                <a:cs typeface="Calibri"/>
              </a:rPr>
              <a:t>viento</a:t>
            </a:r>
            <a:endParaRPr lang="en-US" sz="4800">
              <a:latin typeface="Calibri Light"/>
              <a:cs typeface="Calibri"/>
            </a:endParaRP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AB2A1CB9-5142-4870-844D-D300A7D6C13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834082" y="2622715"/>
            <a:ext cx="4594104" cy="3377419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B5AD2F6-20D6-4B4D-844B-4053EF991AF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746635"/>
            <a:ext cx="5183188" cy="1758440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4800">
                <a:latin typeface="Calibri Light"/>
                <a:cs typeface="Calibri"/>
              </a:rPr>
              <a:t>It is stormy</a:t>
            </a:r>
          </a:p>
          <a:p>
            <a:r>
              <a:rPr lang="en-US" sz="4800">
                <a:latin typeface="Calibri Light"/>
                <a:cs typeface="Calibri"/>
              </a:rPr>
              <a:t>Hay </a:t>
            </a:r>
            <a:r>
              <a:rPr lang="en-US" sz="4800" err="1">
                <a:latin typeface="Calibri Light"/>
                <a:cs typeface="Calibri"/>
              </a:rPr>
              <a:t>tormenta</a:t>
            </a:r>
            <a:endParaRPr lang="en-US" sz="4800">
              <a:latin typeface="Calibri Light"/>
              <a:cs typeface="Calibri"/>
            </a:endParaRPr>
          </a:p>
        </p:txBody>
      </p:sp>
      <p:pic>
        <p:nvPicPr>
          <p:cNvPr id="8" name="Picture 8" descr="A picture containing nature, clouds, cloud, sunset&#10;&#10;Description automatically generated">
            <a:extLst>
              <a:ext uri="{FF2B5EF4-FFF2-40B4-BE49-F238E27FC236}">
                <a16:creationId xmlns:a16="http://schemas.microsoft.com/office/drawing/2014/main" id="{CBBDF5C6-91B7-4A3B-BE7A-83040EC113D9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655535" y="2617504"/>
            <a:ext cx="4417802" cy="3244070"/>
          </a:xfrm>
        </p:spPr>
      </p:pic>
    </p:spTree>
    <p:extLst>
      <p:ext uri="{BB962C8B-B14F-4D97-AF65-F5344CB8AC3E}">
        <p14:creationId xmlns:p14="http://schemas.microsoft.com/office/powerpoint/2010/main" val="31093955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97DE48-2406-4742-91E0-E869BA7DE8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Calibri"/>
                <a:cs typeface="Calibri Light"/>
              </a:rPr>
              <a:t>La estación - season</a:t>
            </a:r>
            <a:endParaRPr lang="en-US">
              <a:latin typeface="Calibri"/>
              <a:cs typeface="Calibri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EE276C-83D2-4BFE-9D31-8AC1CE48F64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4000">
                <a:cs typeface="Calibri"/>
              </a:rPr>
              <a:t>La primavera</a:t>
            </a:r>
          </a:p>
          <a:p>
            <a:endParaRPr lang="en-US">
              <a:cs typeface="Calibri"/>
            </a:endParaRP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4038F89A-9278-4387-8C42-5CC7FA4C44D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216025" y="2144713"/>
            <a:ext cx="3917155" cy="3917155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1FFB32-8B4F-4658-8A79-B3626C79D2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4000">
                <a:cs typeface="Calibri"/>
              </a:rPr>
              <a:t>Spring</a:t>
            </a:r>
          </a:p>
          <a:p>
            <a:endParaRPr lang="en-US">
              <a:cs typeface="Calibri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AA9CC4A-D0A7-4CF1-B030-F064353A3A9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00762" y="2147888"/>
            <a:ext cx="5183188" cy="368458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6000">
                <a:cs typeface="Calibri"/>
              </a:rPr>
              <a:t>Hace sol</a:t>
            </a:r>
          </a:p>
          <a:p>
            <a:r>
              <a:rPr lang="en-US" sz="6000">
                <a:cs typeface="Calibri"/>
              </a:rPr>
              <a:t>Está nublado</a:t>
            </a:r>
          </a:p>
        </p:txBody>
      </p:sp>
    </p:spTree>
    <p:extLst>
      <p:ext uri="{BB962C8B-B14F-4D97-AF65-F5344CB8AC3E}">
        <p14:creationId xmlns:p14="http://schemas.microsoft.com/office/powerpoint/2010/main" val="15012140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0F3E38-3B66-47D8-B9B6-E561D32A22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4000">
                <a:cs typeface="Calibri"/>
              </a:rPr>
              <a:t>El verano</a:t>
            </a:r>
          </a:p>
          <a:p>
            <a:endParaRPr lang="en-US">
              <a:cs typeface="Calibri"/>
            </a:endParaRP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FF1AD346-78F8-4EC8-AA86-F13363B09EB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56420" y="2199482"/>
            <a:ext cx="4474367" cy="3355180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1230E6E-C160-42B3-91A9-E883F03EFB9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z="4000">
                <a:cs typeface="Calibri"/>
              </a:rPr>
              <a:t>Summer</a:t>
            </a:r>
          </a:p>
          <a:p>
            <a:endParaRPr lang="en-US">
              <a:cs typeface="Calibri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EAC5804-0DBA-451B-AFE7-A19566C3B7D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00762" y="2195513"/>
            <a:ext cx="5183188" cy="368458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6000">
                <a:cs typeface="Calibri"/>
              </a:rPr>
              <a:t>Hace sol</a:t>
            </a:r>
          </a:p>
          <a:p>
            <a:r>
              <a:rPr lang="en-US" sz="6000">
                <a:cs typeface="Calibri"/>
              </a:rPr>
              <a:t>Hace calor</a:t>
            </a:r>
          </a:p>
        </p:txBody>
      </p:sp>
    </p:spTree>
    <p:extLst>
      <p:ext uri="{BB962C8B-B14F-4D97-AF65-F5344CB8AC3E}">
        <p14:creationId xmlns:p14="http://schemas.microsoft.com/office/powerpoint/2010/main" val="28777015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C612C2-0365-45CD-800C-E03606F2D69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4000">
                <a:cs typeface="Calibri"/>
              </a:rPr>
              <a:t>El otoño</a:t>
            </a:r>
          </a:p>
          <a:p>
            <a:endParaRPr lang="en-US">
              <a:cs typeface="Calibri"/>
            </a:endParaRPr>
          </a:p>
        </p:txBody>
      </p:sp>
      <p:pic>
        <p:nvPicPr>
          <p:cNvPr id="7" name="Picture 7" descr="A picture containing tree, plant, outdoor, area&#10;&#10;Description automatically generated">
            <a:extLst>
              <a:ext uri="{FF2B5EF4-FFF2-40B4-BE49-F238E27FC236}">
                <a16:creationId xmlns:a16="http://schemas.microsoft.com/office/drawing/2014/main" id="{A0B31A49-52D0-4688-A13F-B0C7AB597E0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25451" y="2359026"/>
            <a:ext cx="5153024" cy="3405186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DF4499-8E77-4B52-AF06-118563CAAB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z="4000">
                <a:cs typeface="Calibri"/>
              </a:rPr>
              <a:t>Autumn</a:t>
            </a:r>
          </a:p>
          <a:p>
            <a:endParaRPr lang="en-US">
              <a:cs typeface="Calibri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CBED0AC-CF5B-4EAB-9D5B-3C58F27BB33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302669"/>
            <a:ext cx="5183188" cy="368458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6000">
                <a:cs typeface="Calibri"/>
              </a:rPr>
              <a:t>Hace viento</a:t>
            </a:r>
          </a:p>
          <a:p>
            <a:r>
              <a:rPr lang="en-US" sz="6000">
                <a:cs typeface="Calibri"/>
              </a:rPr>
              <a:t>Está lloviendo</a:t>
            </a:r>
          </a:p>
        </p:txBody>
      </p:sp>
    </p:spTree>
    <p:extLst>
      <p:ext uri="{BB962C8B-B14F-4D97-AF65-F5344CB8AC3E}">
        <p14:creationId xmlns:p14="http://schemas.microsoft.com/office/powerpoint/2010/main" val="6843543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300CD7-9921-40A5-B8C4-52A63F30331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4000">
                <a:cs typeface="Calibri"/>
              </a:rPr>
              <a:t>El invierno</a:t>
            </a:r>
          </a:p>
          <a:p>
            <a:endParaRPr lang="en-US">
              <a:cs typeface="Calibri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E38C7CA-F344-4FA8-8A69-AAD3D9DCAD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z="4000">
                <a:cs typeface="Calibri"/>
              </a:rPr>
              <a:t>Winter</a:t>
            </a:r>
          </a:p>
          <a:p>
            <a:endParaRPr lang="en-US">
              <a:cs typeface="Calibri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901B99-6C02-442B-B9E8-1902A458B5C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00762" y="1874044"/>
            <a:ext cx="5183188" cy="368458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6000">
                <a:cs typeface="Calibri"/>
              </a:rPr>
              <a:t>Hace frío</a:t>
            </a:r>
          </a:p>
          <a:p>
            <a:r>
              <a:rPr lang="en-US" sz="6000">
                <a:cs typeface="Calibri"/>
              </a:rPr>
              <a:t>Está nevando</a:t>
            </a:r>
          </a:p>
        </p:txBody>
      </p:sp>
      <p:pic>
        <p:nvPicPr>
          <p:cNvPr id="13" name="Picture 13">
            <a:extLst>
              <a:ext uri="{FF2B5EF4-FFF2-40B4-BE49-F238E27FC236}">
                <a16:creationId xmlns:a16="http://schemas.microsoft.com/office/drawing/2014/main" id="{C9E05D16-6AB9-482E-B12B-CDFEA382A1F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75290" y="2090752"/>
            <a:ext cx="5269840" cy="4125043"/>
          </a:xfrm>
        </p:spPr>
      </p:pic>
    </p:spTree>
    <p:extLst>
      <p:ext uri="{BB962C8B-B14F-4D97-AF65-F5344CB8AC3E}">
        <p14:creationId xmlns:p14="http://schemas.microsoft.com/office/powerpoint/2010/main" val="10068692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El tiempo</vt:lpstr>
      <vt:lpstr>El tiempo</vt:lpstr>
      <vt:lpstr>El tiempo y las estaciones</vt:lpstr>
      <vt:lpstr>PowerPoint Presentation</vt:lpstr>
      <vt:lpstr>PowerPoint Presentation</vt:lpstr>
      <vt:lpstr>PowerPoint Presentation</vt:lpstr>
      <vt:lpstr>PowerPoint Presentation</vt:lpstr>
      <vt:lpstr>La estación - season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1</cp:revision>
  <dcterms:created xsi:type="dcterms:W3CDTF">2021-02-21T16:47:22Z</dcterms:created>
  <dcterms:modified xsi:type="dcterms:W3CDTF">2021-02-28T19:34:10Z</dcterms:modified>
</cp:coreProperties>
</file>