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331" r:id="rId4"/>
    <p:sldId id="332" r:id="rId5"/>
    <p:sldId id="293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325" r:id="rId14"/>
    <p:sldId id="328" r:id="rId15"/>
    <p:sldId id="329" r:id="rId16"/>
    <p:sldId id="333" r:id="rId17"/>
    <p:sldId id="33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22088F-3BAD-F40A-5E94-DF7214337FA1}" v="447" dt="2020-06-22T19:48:55.459"/>
    <p1510:client id="{E5BD760D-7007-0424-38D1-F5BC8C03EF2B}" v="1354" dt="2020-06-22T20:21:51.6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5" autoAdjust="0"/>
    <p:restoredTop sz="94660"/>
  </p:normalViewPr>
  <p:slideViewPr>
    <p:cSldViewPr snapToGrid="0">
      <p:cViewPr>
        <p:scale>
          <a:sx n="1" d="2"/>
          <a:sy n="1" d="2"/>
        </p:scale>
        <p:origin x="-1950" y="-4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47a46c61-2e17-40ae-9a3d-a14b8220ea0f" providerId="AD" clId="Web-{6D22088F-3BAD-F40A-5E94-DF7214337FA1}"/>
    <pc:docChg chg="addSld delSld modSld">
      <pc:chgData name="Corrina Stewart" userId="S::corrina.stewart@bramhopeprimaryschool.co.uk::47a46c61-2e17-40ae-9a3d-a14b8220ea0f" providerId="AD" clId="Web-{6D22088F-3BAD-F40A-5E94-DF7214337FA1}" dt="2020-06-22T19:48:55.459" v="444" actId="20577"/>
      <pc:docMkLst>
        <pc:docMk/>
      </pc:docMkLst>
      <pc:sldChg chg="modSp">
        <pc:chgData name="Corrina Stewart" userId="S::corrina.stewart@bramhopeprimaryschool.co.uk::47a46c61-2e17-40ae-9a3d-a14b8220ea0f" providerId="AD" clId="Web-{6D22088F-3BAD-F40A-5E94-DF7214337FA1}" dt="2020-06-22T19:45:53.380" v="354" actId="20577"/>
        <pc:sldMkLst>
          <pc:docMk/>
          <pc:sldMk cId="0" sldId="270"/>
        </pc:sldMkLst>
        <pc:spChg chg="mod">
          <ac:chgData name="Corrina Stewart" userId="S::corrina.stewart@bramhopeprimaryschool.co.uk::47a46c61-2e17-40ae-9a3d-a14b8220ea0f" providerId="AD" clId="Web-{6D22088F-3BAD-F40A-5E94-DF7214337FA1}" dt="2020-06-22T19:45:53.380" v="354" actId="20577"/>
          <ac:spMkLst>
            <pc:docMk/>
            <pc:sldMk cId="0" sldId="270"/>
            <ac:spMk id="3" creationId="{00000000-0000-0000-0000-000000000000}"/>
          </ac:spMkLst>
        </pc:spChg>
        <pc:spChg chg="mod">
          <ac:chgData name="Corrina Stewart" userId="S::corrina.stewart@bramhopeprimaryschool.co.uk::47a46c61-2e17-40ae-9a3d-a14b8220ea0f" providerId="AD" clId="Web-{6D22088F-3BAD-F40A-5E94-DF7214337FA1}" dt="2020-06-22T19:45:24.771" v="304" actId="1076"/>
          <ac:spMkLst>
            <pc:docMk/>
            <pc:sldMk cId="0" sldId="270"/>
            <ac:spMk id="6" creationId="{00000000-0000-0000-0000-000000000000}"/>
          </ac:spMkLst>
        </pc:spChg>
      </pc:sldChg>
      <pc:sldChg chg="del">
        <pc:chgData name="Corrina Stewart" userId="S::corrina.stewart@bramhopeprimaryschool.co.uk::47a46c61-2e17-40ae-9a3d-a14b8220ea0f" providerId="AD" clId="Web-{6D22088F-3BAD-F40A-5E94-DF7214337FA1}" dt="2020-06-22T19:42:36.426" v="71"/>
        <pc:sldMkLst>
          <pc:docMk/>
          <pc:sldMk cId="1032826764" sldId="317"/>
        </pc:sldMkLst>
      </pc:sldChg>
      <pc:sldChg chg="delSp modSp add replId">
        <pc:chgData name="Corrina Stewart" userId="S::corrina.stewart@bramhopeprimaryschool.co.uk::47a46c61-2e17-40ae-9a3d-a14b8220ea0f" providerId="AD" clId="Web-{6D22088F-3BAD-F40A-5E94-DF7214337FA1}" dt="2020-06-22T19:46:40.396" v="442" actId="20577"/>
        <pc:sldMkLst>
          <pc:docMk/>
          <pc:sldMk cId="3415160438" sldId="326"/>
        </pc:sldMkLst>
        <pc:spChg chg="mod">
          <ac:chgData name="Corrina Stewart" userId="S::corrina.stewart@bramhopeprimaryschool.co.uk::47a46c61-2e17-40ae-9a3d-a14b8220ea0f" providerId="AD" clId="Web-{6D22088F-3BAD-F40A-5E94-DF7214337FA1}" dt="2020-06-22T19:46:40.396" v="442" actId="20577"/>
          <ac:spMkLst>
            <pc:docMk/>
            <pc:sldMk cId="3415160438" sldId="326"/>
            <ac:spMk id="3" creationId="{00000000-0000-0000-0000-000000000000}"/>
          </ac:spMkLst>
        </pc:spChg>
        <pc:spChg chg="del">
          <ac:chgData name="Corrina Stewart" userId="S::corrina.stewart@bramhopeprimaryschool.co.uk::47a46c61-2e17-40ae-9a3d-a14b8220ea0f" providerId="AD" clId="Web-{6D22088F-3BAD-F40A-5E94-DF7214337FA1}" dt="2020-06-22T19:46:04.037" v="358"/>
          <ac:spMkLst>
            <pc:docMk/>
            <pc:sldMk cId="3415160438" sldId="326"/>
            <ac:spMk id="6" creationId="{00000000-0000-0000-0000-000000000000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E5BD760D-7007-0424-38D1-F5BC8C03EF2B}"/>
    <pc:docChg chg="addSld modSld">
      <pc:chgData name="Corrina Stewart" userId="S::corrina.stewart@bramhopeprimaryschool.co.uk::47a46c61-2e17-40ae-9a3d-a14b8220ea0f" providerId="AD" clId="Web-{E5BD760D-7007-0424-38D1-F5BC8C03EF2B}" dt="2020-06-22T20:21:51.682" v="1331" actId="14100"/>
      <pc:docMkLst>
        <pc:docMk/>
      </pc:docMkLst>
      <pc:sldChg chg="delSp modSp">
        <pc:chgData name="Corrina Stewart" userId="S::corrina.stewart@bramhopeprimaryschool.co.uk::47a46c61-2e17-40ae-9a3d-a14b8220ea0f" providerId="AD" clId="Web-{E5BD760D-7007-0424-38D1-F5BC8C03EF2B}" dt="2020-06-22T19:52:33.972" v="247"/>
        <pc:sldMkLst>
          <pc:docMk/>
          <pc:sldMk cId="0" sldId="270"/>
        </pc:sldMkLst>
        <pc:spChg chg="mod">
          <ac:chgData name="Corrina Stewart" userId="S::corrina.stewart@bramhopeprimaryschool.co.uk::47a46c61-2e17-40ae-9a3d-a14b8220ea0f" providerId="AD" clId="Web-{E5BD760D-7007-0424-38D1-F5BC8C03EF2B}" dt="2020-06-22T19:52:23.206" v="243" actId="20577"/>
          <ac:spMkLst>
            <pc:docMk/>
            <pc:sldMk cId="0" sldId="270"/>
            <ac:spMk id="3" creationId="{00000000-0000-0000-0000-000000000000}"/>
          </ac:spMkLst>
        </pc:spChg>
        <pc:spChg chg="del mod">
          <ac:chgData name="Corrina Stewart" userId="S::corrina.stewart@bramhopeprimaryschool.co.uk::47a46c61-2e17-40ae-9a3d-a14b8220ea0f" providerId="AD" clId="Web-{E5BD760D-7007-0424-38D1-F5BC8C03EF2B}" dt="2020-06-22T19:52:33.972" v="247"/>
          <ac:spMkLst>
            <pc:docMk/>
            <pc:sldMk cId="0" sldId="270"/>
            <ac:spMk id="6" creationId="{00000000-0000-0000-0000-000000000000}"/>
          </ac:spMkLst>
        </pc:spChg>
      </pc:sldChg>
      <pc:sldChg chg="addSp delSp modSp">
        <pc:chgData name="Corrina Stewart" userId="S::corrina.stewart@bramhopeprimaryschool.co.uk::47a46c61-2e17-40ae-9a3d-a14b8220ea0f" providerId="AD" clId="Web-{E5BD760D-7007-0424-38D1-F5BC8C03EF2B}" dt="2020-06-22T20:00:04.102" v="524" actId="20577"/>
        <pc:sldMkLst>
          <pc:docMk/>
          <pc:sldMk cId="394930580" sldId="320"/>
        </pc:sldMkLst>
        <pc:spChg chg="add del">
          <ac:chgData name="Corrina Stewart" userId="S::corrina.stewart@bramhopeprimaryschool.co.uk::47a46c61-2e17-40ae-9a3d-a14b8220ea0f" providerId="AD" clId="Web-{E5BD760D-7007-0424-38D1-F5BC8C03EF2B}" dt="2020-06-22T19:58:59.305" v="481"/>
          <ac:spMkLst>
            <pc:docMk/>
            <pc:sldMk cId="394930580" sldId="320"/>
            <ac:spMk id="2" creationId="{5D273EAA-5E48-4CDC-8AEF-11BCC1748BEF}"/>
          </ac:spMkLst>
        </pc:spChg>
        <pc:spChg chg="add mod">
          <ac:chgData name="Corrina Stewart" userId="S::corrina.stewart@bramhopeprimaryschool.co.uk::47a46c61-2e17-40ae-9a3d-a14b8220ea0f" providerId="AD" clId="Web-{E5BD760D-7007-0424-38D1-F5BC8C03EF2B}" dt="2020-06-22T20:00:04.102" v="524" actId="20577"/>
          <ac:spMkLst>
            <pc:docMk/>
            <pc:sldMk cId="394930580" sldId="320"/>
            <ac:spMk id="3" creationId="{F94948AC-BE0C-476F-9D26-2455E964BBF7}"/>
          </ac:spMkLst>
        </pc:spChg>
        <pc:picChg chg="del mod">
          <ac:chgData name="Corrina Stewart" userId="S::corrina.stewart@bramhopeprimaryschool.co.uk::47a46c61-2e17-40ae-9a3d-a14b8220ea0f" providerId="AD" clId="Web-{E5BD760D-7007-0424-38D1-F5BC8C03EF2B}" dt="2020-06-22T19:58:30.258" v="474"/>
          <ac:picMkLst>
            <pc:docMk/>
            <pc:sldMk cId="394930580" sldId="320"/>
            <ac:picMk id="4" creationId="{00000000-0000-0000-0000-000000000000}"/>
          </ac:picMkLst>
        </pc:picChg>
        <pc:picChg chg="add mod">
          <ac:chgData name="Corrina Stewart" userId="S::corrina.stewart@bramhopeprimaryschool.co.uk::47a46c61-2e17-40ae-9a3d-a14b8220ea0f" providerId="AD" clId="Web-{E5BD760D-7007-0424-38D1-F5BC8C03EF2B}" dt="2020-06-22T19:58:56.289" v="480" actId="14100"/>
          <ac:picMkLst>
            <pc:docMk/>
            <pc:sldMk cId="394930580" sldId="320"/>
            <ac:picMk id="5" creationId="{00C55C24-010D-474A-B969-39C825615BB1}"/>
          </ac:picMkLst>
        </pc:picChg>
      </pc:sldChg>
      <pc:sldChg chg="addSp modSp">
        <pc:chgData name="Corrina Stewart" userId="S::corrina.stewart@bramhopeprimaryschool.co.uk::47a46c61-2e17-40ae-9a3d-a14b8220ea0f" providerId="AD" clId="Web-{E5BD760D-7007-0424-38D1-F5BC8C03EF2B}" dt="2020-06-22T20:07:28.777" v="897" actId="20577"/>
        <pc:sldMkLst>
          <pc:docMk/>
          <pc:sldMk cId="2509858020" sldId="325"/>
        </pc:sldMkLst>
        <pc:spChg chg="add mod">
          <ac:chgData name="Corrina Stewart" userId="S::corrina.stewart@bramhopeprimaryschool.co.uk::47a46c61-2e17-40ae-9a3d-a14b8220ea0f" providerId="AD" clId="Web-{E5BD760D-7007-0424-38D1-F5BC8C03EF2B}" dt="2020-06-22T20:07:28.777" v="897" actId="20577"/>
          <ac:spMkLst>
            <pc:docMk/>
            <pc:sldMk cId="2509858020" sldId="325"/>
            <ac:spMk id="2" creationId="{3CAC3510-51FA-4B8A-BCBB-23D460B1B3AB}"/>
          </ac:spMkLst>
        </pc:spChg>
        <pc:picChg chg="mod">
          <ac:chgData name="Corrina Stewart" userId="S::corrina.stewart@bramhopeprimaryschool.co.uk::47a46c61-2e17-40ae-9a3d-a14b8220ea0f" providerId="AD" clId="Web-{E5BD760D-7007-0424-38D1-F5BC8C03EF2B}" dt="2020-06-22T20:02:59.808" v="526" actId="1076"/>
          <ac:picMkLst>
            <pc:docMk/>
            <pc:sldMk cId="2509858020" sldId="325"/>
            <ac:picMk id="4" creationId="{00000000-0000-0000-0000-000000000000}"/>
          </ac:picMkLst>
        </pc:picChg>
      </pc:sldChg>
      <pc:sldChg chg="modSp">
        <pc:chgData name="Corrina Stewart" userId="S::corrina.stewart@bramhopeprimaryschool.co.uk::47a46c61-2e17-40ae-9a3d-a14b8220ea0f" providerId="AD" clId="Web-{E5BD760D-7007-0424-38D1-F5BC8C03EF2B}" dt="2020-06-22T19:55:41.055" v="331" actId="14100"/>
        <pc:sldMkLst>
          <pc:docMk/>
          <pc:sldMk cId="3415160438" sldId="326"/>
        </pc:sldMkLst>
        <pc:spChg chg="mod">
          <ac:chgData name="Corrina Stewart" userId="S::corrina.stewart@bramhopeprimaryschool.co.uk::47a46c61-2e17-40ae-9a3d-a14b8220ea0f" providerId="AD" clId="Web-{E5BD760D-7007-0424-38D1-F5BC8C03EF2B}" dt="2020-06-22T19:55:41.055" v="331" actId="14100"/>
          <ac:spMkLst>
            <pc:docMk/>
            <pc:sldMk cId="3415160438" sldId="326"/>
            <ac:spMk id="3" creationId="{00000000-0000-0000-0000-000000000000}"/>
          </ac:spMkLst>
        </pc:spChg>
      </pc:sldChg>
      <pc:sldChg chg="modSp new">
        <pc:chgData name="Corrina Stewart" userId="S::corrina.stewart@bramhopeprimaryschool.co.uk::47a46c61-2e17-40ae-9a3d-a14b8220ea0f" providerId="AD" clId="Web-{E5BD760D-7007-0424-38D1-F5BC8C03EF2B}" dt="2020-06-22T20:07:00.230" v="812" actId="20577"/>
        <pc:sldMkLst>
          <pc:docMk/>
          <pc:sldMk cId="679917299" sldId="327"/>
        </pc:sldMkLst>
        <pc:spChg chg="mod">
          <ac:chgData name="Corrina Stewart" userId="S::corrina.stewart@bramhopeprimaryschool.co.uk::47a46c61-2e17-40ae-9a3d-a14b8220ea0f" providerId="AD" clId="Web-{E5BD760D-7007-0424-38D1-F5BC8C03EF2B}" dt="2020-06-22T20:07:00.230" v="812" actId="20577"/>
          <ac:spMkLst>
            <pc:docMk/>
            <pc:sldMk cId="679917299" sldId="327"/>
            <ac:spMk id="2" creationId="{FB0E2C5E-DF8B-40EB-B433-80D3DBBE8526}"/>
          </ac:spMkLst>
        </pc:spChg>
        <pc:spChg chg="mod">
          <ac:chgData name="Corrina Stewart" userId="S::corrina.stewart@bramhopeprimaryschool.co.uk::47a46c61-2e17-40ae-9a3d-a14b8220ea0f" providerId="AD" clId="Web-{E5BD760D-7007-0424-38D1-F5BC8C03EF2B}" dt="2020-06-22T20:06:00.183" v="806" actId="14100"/>
          <ac:spMkLst>
            <pc:docMk/>
            <pc:sldMk cId="679917299" sldId="327"/>
            <ac:spMk id="3" creationId="{F011F103-CC64-45D0-9100-909DB7F83C14}"/>
          </ac:spMkLst>
        </pc:spChg>
      </pc:sldChg>
      <pc:sldChg chg="modSp add replId">
        <pc:chgData name="Corrina Stewart" userId="S::corrina.stewart@bramhopeprimaryschool.co.uk::47a46c61-2e17-40ae-9a3d-a14b8220ea0f" providerId="AD" clId="Web-{E5BD760D-7007-0424-38D1-F5BC8C03EF2B}" dt="2020-06-22T20:15:57.994" v="1293" actId="20577"/>
        <pc:sldMkLst>
          <pc:docMk/>
          <pc:sldMk cId="4255960881" sldId="328"/>
        </pc:sldMkLst>
        <pc:spChg chg="mod">
          <ac:chgData name="Corrina Stewart" userId="S::corrina.stewart@bramhopeprimaryschool.co.uk::47a46c61-2e17-40ae-9a3d-a14b8220ea0f" providerId="AD" clId="Web-{E5BD760D-7007-0424-38D1-F5BC8C03EF2B}" dt="2020-06-22T20:15:57.994" v="1293" actId="20577"/>
          <ac:spMkLst>
            <pc:docMk/>
            <pc:sldMk cId="4255960881" sldId="328"/>
            <ac:spMk id="2" creationId="{FB0E2C5E-DF8B-40EB-B433-80D3DBBE8526}"/>
          </ac:spMkLst>
        </pc:spChg>
        <pc:spChg chg="mod">
          <ac:chgData name="Corrina Stewart" userId="S::corrina.stewart@bramhopeprimaryschool.co.uk::47a46c61-2e17-40ae-9a3d-a14b8220ea0f" providerId="AD" clId="Web-{E5BD760D-7007-0424-38D1-F5BC8C03EF2B}" dt="2020-06-22T20:09:11.011" v="1229" actId="20577"/>
          <ac:spMkLst>
            <pc:docMk/>
            <pc:sldMk cId="4255960881" sldId="328"/>
            <ac:spMk id="3" creationId="{F011F103-CC64-45D0-9100-909DB7F83C14}"/>
          </ac:spMkLst>
        </pc:spChg>
      </pc:sldChg>
      <pc:sldChg chg="addSp delSp modSp new">
        <pc:chgData name="Corrina Stewart" userId="S::corrina.stewart@bramhopeprimaryschool.co.uk::47a46c61-2e17-40ae-9a3d-a14b8220ea0f" providerId="AD" clId="Web-{E5BD760D-7007-0424-38D1-F5BC8C03EF2B}" dt="2020-06-22T20:17:25.166" v="1303" actId="1076"/>
        <pc:sldMkLst>
          <pc:docMk/>
          <pc:sldMk cId="1287133371" sldId="329"/>
        </pc:sldMkLst>
        <pc:spChg chg="del">
          <ac:chgData name="Corrina Stewart" userId="S::corrina.stewart@bramhopeprimaryschool.co.uk::47a46c61-2e17-40ae-9a3d-a14b8220ea0f" providerId="AD" clId="Web-{E5BD760D-7007-0424-38D1-F5BC8C03EF2B}" dt="2020-06-22T20:10:32.714" v="1232"/>
          <ac:spMkLst>
            <pc:docMk/>
            <pc:sldMk cId="1287133371" sldId="329"/>
            <ac:spMk id="2" creationId="{60EFE9CD-FCC8-49F1-875F-B48F28D0C16C}"/>
          </ac:spMkLst>
        </pc:spChg>
        <pc:spChg chg="del">
          <ac:chgData name="Corrina Stewart" userId="S::corrina.stewart@bramhopeprimaryschool.co.uk::47a46c61-2e17-40ae-9a3d-a14b8220ea0f" providerId="AD" clId="Web-{E5BD760D-7007-0424-38D1-F5BC8C03EF2B}" dt="2020-06-22T20:10:39.370" v="1233"/>
          <ac:spMkLst>
            <pc:docMk/>
            <pc:sldMk cId="1287133371" sldId="329"/>
            <ac:spMk id="3" creationId="{55F9A0DB-84D9-4AB0-BDDA-51289D15ED34}"/>
          </ac:spMkLst>
        </pc:spChg>
        <pc:picChg chg="add mod ord">
          <ac:chgData name="Corrina Stewart" userId="S::corrina.stewart@bramhopeprimaryschool.co.uk::47a46c61-2e17-40ae-9a3d-a14b8220ea0f" providerId="AD" clId="Web-{E5BD760D-7007-0424-38D1-F5BC8C03EF2B}" dt="2020-06-22T20:14:24.198" v="1246" actId="14100"/>
          <ac:picMkLst>
            <pc:docMk/>
            <pc:sldMk cId="1287133371" sldId="329"/>
            <ac:picMk id="4" creationId="{50AA36B4-24C8-4132-836D-794EDF1074C6}"/>
          </ac:picMkLst>
        </pc:picChg>
        <pc:picChg chg="add del mod">
          <ac:chgData name="Corrina Stewart" userId="S::corrina.stewart@bramhopeprimaryschool.co.uk::47a46c61-2e17-40ae-9a3d-a14b8220ea0f" providerId="AD" clId="Web-{E5BD760D-7007-0424-38D1-F5BC8C03EF2B}" dt="2020-06-22T20:12:48.417" v="1238"/>
          <ac:picMkLst>
            <pc:docMk/>
            <pc:sldMk cId="1287133371" sldId="329"/>
            <ac:picMk id="5" creationId="{BB640F79-9B59-44BB-B5A9-373E7294AA9E}"/>
          </ac:picMkLst>
        </pc:picChg>
        <pc:picChg chg="add mod">
          <ac:chgData name="Corrina Stewart" userId="S::corrina.stewart@bramhopeprimaryschool.co.uk::47a46c61-2e17-40ae-9a3d-a14b8220ea0f" providerId="AD" clId="Web-{E5BD760D-7007-0424-38D1-F5BC8C03EF2B}" dt="2020-06-22T20:14:54.463" v="1254" actId="14100"/>
          <ac:picMkLst>
            <pc:docMk/>
            <pc:sldMk cId="1287133371" sldId="329"/>
            <ac:picMk id="6" creationId="{5964D123-F578-4520-BB08-A3AE7592978A}"/>
          </ac:picMkLst>
        </pc:picChg>
        <pc:picChg chg="add mod">
          <ac:chgData name="Corrina Stewart" userId="S::corrina.stewart@bramhopeprimaryschool.co.uk::47a46c61-2e17-40ae-9a3d-a14b8220ea0f" providerId="AD" clId="Web-{E5BD760D-7007-0424-38D1-F5BC8C03EF2B}" dt="2020-06-22T20:14:58.323" v="1256" actId="14100"/>
          <ac:picMkLst>
            <pc:docMk/>
            <pc:sldMk cId="1287133371" sldId="329"/>
            <ac:picMk id="7" creationId="{58199A7A-9039-47EC-B072-A93A107A55BC}"/>
          </ac:picMkLst>
        </pc:picChg>
        <pc:picChg chg="add del mod">
          <ac:chgData name="Corrina Stewart" userId="S::corrina.stewart@bramhopeprimaryschool.co.uk::47a46c61-2e17-40ae-9a3d-a14b8220ea0f" providerId="AD" clId="Web-{E5BD760D-7007-0424-38D1-F5BC8C03EF2B}" dt="2020-06-22T20:17:18.775" v="1300"/>
          <ac:picMkLst>
            <pc:docMk/>
            <pc:sldMk cId="1287133371" sldId="329"/>
            <ac:picMk id="8" creationId="{034B102E-F3D6-4018-BEFA-82AE7D5340DC}"/>
          </ac:picMkLst>
        </pc:picChg>
        <pc:picChg chg="add mod">
          <ac:chgData name="Corrina Stewart" userId="S::corrina.stewart@bramhopeprimaryschool.co.uk::47a46c61-2e17-40ae-9a3d-a14b8220ea0f" providerId="AD" clId="Web-{E5BD760D-7007-0424-38D1-F5BC8C03EF2B}" dt="2020-06-22T20:17:25.166" v="1303" actId="1076"/>
          <ac:picMkLst>
            <pc:docMk/>
            <pc:sldMk cId="1287133371" sldId="329"/>
            <ac:picMk id="9" creationId="{4D5EAD02-070D-4BB3-B146-E2BB8D97F62E}"/>
          </ac:picMkLst>
        </pc:picChg>
      </pc:sldChg>
      <pc:sldChg chg="addSp delSp modSp new">
        <pc:chgData name="Corrina Stewart" userId="S::corrina.stewart@bramhopeprimaryschool.co.uk::47a46c61-2e17-40ae-9a3d-a14b8220ea0f" providerId="AD" clId="Web-{E5BD760D-7007-0424-38D1-F5BC8C03EF2B}" dt="2020-06-22T20:21:51.682" v="1331" actId="14100"/>
        <pc:sldMkLst>
          <pc:docMk/>
          <pc:sldMk cId="3096624973" sldId="330"/>
        </pc:sldMkLst>
        <pc:spChg chg="del">
          <ac:chgData name="Corrina Stewart" userId="S::corrina.stewart@bramhopeprimaryschool.co.uk::47a46c61-2e17-40ae-9a3d-a14b8220ea0f" providerId="AD" clId="Web-{E5BD760D-7007-0424-38D1-F5BC8C03EF2B}" dt="2020-06-22T20:18:08.447" v="1305"/>
          <ac:spMkLst>
            <pc:docMk/>
            <pc:sldMk cId="3096624973" sldId="330"/>
            <ac:spMk id="2" creationId="{BC599042-A449-4B96-98EF-680D9B2FE5F6}"/>
          </ac:spMkLst>
        </pc:spChg>
        <pc:spChg chg="del">
          <ac:chgData name="Corrina Stewart" userId="S::corrina.stewart@bramhopeprimaryschool.co.uk::47a46c61-2e17-40ae-9a3d-a14b8220ea0f" providerId="AD" clId="Web-{E5BD760D-7007-0424-38D1-F5BC8C03EF2B}" dt="2020-06-22T20:18:10.650" v="1306"/>
          <ac:spMkLst>
            <pc:docMk/>
            <pc:sldMk cId="3096624973" sldId="330"/>
            <ac:spMk id="3" creationId="{35EF9B10-781A-45FC-BD43-58B4982F9700}"/>
          </ac:spMkLst>
        </pc:spChg>
        <pc:picChg chg="add del mod">
          <ac:chgData name="Corrina Stewart" userId="S::corrina.stewart@bramhopeprimaryschool.co.uk::47a46c61-2e17-40ae-9a3d-a14b8220ea0f" providerId="AD" clId="Web-{E5BD760D-7007-0424-38D1-F5BC8C03EF2B}" dt="2020-06-22T20:21:45.869" v="1328"/>
          <ac:picMkLst>
            <pc:docMk/>
            <pc:sldMk cId="3096624973" sldId="330"/>
            <ac:picMk id="4" creationId="{59A5A103-90FE-4D0F-A60E-3183CA666F17}"/>
          </ac:picMkLst>
        </pc:picChg>
        <pc:picChg chg="add mod">
          <ac:chgData name="Corrina Stewart" userId="S::corrina.stewart@bramhopeprimaryschool.co.uk::47a46c61-2e17-40ae-9a3d-a14b8220ea0f" providerId="AD" clId="Web-{E5BD760D-7007-0424-38D1-F5BC8C03EF2B}" dt="2020-06-22T20:21:15.088" v="1327" actId="1076"/>
          <ac:picMkLst>
            <pc:docMk/>
            <pc:sldMk cId="3096624973" sldId="330"/>
            <ac:picMk id="5" creationId="{4E644F13-ABE4-40BE-8BC9-50A98BA375DF}"/>
          </ac:picMkLst>
        </pc:picChg>
        <pc:picChg chg="add mod">
          <ac:chgData name="Corrina Stewart" userId="S::corrina.stewart@bramhopeprimaryschool.co.uk::47a46c61-2e17-40ae-9a3d-a14b8220ea0f" providerId="AD" clId="Web-{E5BD760D-7007-0424-38D1-F5BC8C03EF2B}" dt="2020-06-22T20:21:08.916" v="1325" actId="1076"/>
          <ac:picMkLst>
            <pc:docMk/>
            <pc:sldMk cId="3096624973" sldId="330"/>
            <ac:picMk id="6" creationId="{7CB3198E-8D2C-4397-8217-F407D57FF472}"/>
          </ac:picMkLst>
        </pc:picChg>
        <pc:picChg chg="add mod">
          <ac:chgData name="Corrina Stewart" userId="S::corrina.stewart@bramhopeprimaryschool.co.uk::47a46c61-2e17-40ae-9a3d-a14b8220ea0f" providerId="AD" clId="Web-{E5BD760D-7007-0424-38D1-F5BC8C03EF2B}" dt="2020-06-22T20:21:51.682" v="1331" actId="14100"/>
          <ac:picMkLst>
            <pc:docMk/>
            <pc:sldMk cId="3096624973" sldId="330"/>
            <ac:picMk id="7" creationId="{F56BD9DA-1CB8-4E76-9B36-344FFCE01CF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7F983-B0FF-44E3-B5C3-C8B0488BA73B}" type="datetimeFigureOut">
              <a:rPr lang="en-GB" smtClean="0"/>
              <a:pPr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B6935-4158-4522-A1DF-2D7F0A7B6BE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gYy1RITRN9s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4242"/>
            <a:ext cx="8712968" cy="6544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699792" y="3861048"/>
            <a:ext cx="367107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800" b="1">
                <a:solidFill>
                  <a:schemeClr val="bg1"/>
                </a:solidFill>
              </a:rPr>
              <a:t>Week 5</a:t>
            </a:r>
            <a:endParaRPr lang="en-GB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Brazil – what do you know?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Name two countries which border Brazil?</a:t>
            </a:r>
          </a:p>
          <a:p>
            <a:r>
              <a:rPr lang="en-GB" dirty="0"/>
              <a:t>Can you name </a:t>
            </a:r>
            <a:r>
              <a:rPr lang="en-GB" dirty="0" smtClean="0"/>
              <a:t>the continent which Brazil is part of</a:t>
            </a:r>
            <a:r>
              <a:rPr lang="en-GB" dirty="0" smtClean="0"/>
              <a:t>?</a:t>
            </a:r>
          </a:p>
          <a:p>
            <a:r>
              <a:rPr lang="en-GB" dirty="0" smtClean="0">
                <a:cs typeface="Calibri"/>
              </a:rPr>
              <a:t>What is the capital city?</a:t>
            </a:r>
            <a:endParaRPr lang="en-GB" dirty="0">
              <a:cs typeface="Calibri"/>
            </a:endParaRPr>
          </a:p>
          <a:p>
            <a:r>
              <a:rPr lang="en-GB" dirty="0" smtClean="0"/>
              <a:t>What </a:t>
            </a:r>
            <a:r>
              <a:rPr lang="en-GB" dirty="0"/>
              <a:t>is the name given to shanty </a:t>
            </a:r>
            <a:r>
              <a:rPr lang="en-GB" dirty="0" smtClean="0"/>
              <a:t>towns which are built on the outskirts of cities in Brazil?</a:t>
            </a:r>
          </a:p>
          <a:p>
            <a:endParaRPr lang="en-GB" dirty="0">
              <a:cs typeface="Calibri"/>
            </a:endParaRPr>
          </a:p>
          <a:p>
            <a:pPr lvl="1"/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Brazil – what do you know?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1965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/>
              <a:t>Name two countries which border Brazil</a:t>
            </a:r>
            <a:r>
              <a:rPr lang="en-GB" dirty="0" smtClean="0"/>
              <a:t>?</a:t>
            </a:r>
          </a:p>
          <a:p>
            <a:pPr lvl="1"/>
            <a:r>
              <a:rPr lang="en-GB" dirty="0" smtClean="0">
                <a:solidFill>
                  <a:srgbClr val="FF0000"/>
                </a:solidFill>
              </a:rPr>
              <a:t>Suriname, Guyana, French Guiana, Uruguay, Paraguay, Bolivia, Colombia, Argentina, Venezuela, Peru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/>
              <a:t>Can you name </a:t>
            </a:r>
            <a:r>
              <a:rPr lang="en-GB" dirty="0" smtClean="0"/>
              <a:t>the continent which Brazil is part of</a:t>
            </a:r>
            <a:r>
              <a:rPr lang="en-GB" dirty="0" smtClean="0"/>
              <a:t>?  </a:t>
            </a:r>
            <a:r>
              <a:rPr lang="en-GB" sz="2800" dirty="0" smtClean="0">
                <a:solidFill>
                  <a:srgbClr val="FF0000"/>
                </a:solidFill>
              </a:rPr>
              <a:t>South America</a:t>
            </a:r>
            <a:endParaRPr lang="en-GB" dirty="0" smtClean="0">
              <a:solidFill>
                <a:srgbClr val="FF0000"/>
              </a:solidFill>
            </a:endParaRPr>
          </a:p>
          <a:p>
            <a:r>
              <a:rPr lang="en-GB" dirty="0" smtClean="0">
                <a:cs typeface="Calibri"/>
              </a:rPr>
              <a:t>What is the capital city?  </a:t>
            </a:r>
            <a:r>
              <a:rPr lang="en-GB" sz="2800" dirty="0" smtClean="0">
                <a:solidFill>
                  <a:srgbClr val="FF0000"/>
                </a:solidFill>
                <a:cs typeface="Calibri"/>
              </a:rPr>
              <a:t>Brasilia</a:t>
            </a:r>
            <a:endParaRPr lang="en-GB" dirty="0">
              <a:solidFill>
                <a:srgbClr val="FF0000"/>
              </a:solidFill>
              <a:cs typeface="Calibri"/>
            </a:endParaRPr>
          </a:p>
          <a:p>
            <a:r>
              <a:rPr lang="en-GB" dirty="0" smtClean="0"/>
              <a:t>What </a:t>
            </a:r>
            <a:r>
              <a:rPr lang="en-GB" dirty="0"/>
              <a:t>is the name given to shanty </a:t>
            </a:r>
            <a:r>
              <a:rPr lang="en-GB" dirty="0" smtClean="0"/>
              <a:t>towns which are built on the outskirts of cities in Brazil? </a:t>
            </a:r>
            <a:r>
              <a:rPr lang="en-GB" sz="2800" dirty="0" err="1" smtClean="0">
                <a:solidFill>
                  <a:srgbClr val="FF0000"/>
                </a:solidFill>
              </a:rPr>
              <a:t>Favelas</a:t>
            </a:r>
            <a:endParaRPr lang="en-GB" dirty="0" smtClean="0">
              <a:solidFill>
                <a:srgbClr val="FF0000"/>
              </a:solidFill>
            </a:endParaRPr>
          </a:p>
          <a:p>
            <a:endParaRPr lang="en-GB" dirty="0">
              <a:cs typeface="Calibri"/>
            </a:endParaRPr>
          </a:p>
          <a:p>
            <a:pPr lvl="1"/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/>
              <a:t>LC: Can I explore Brazil as a tourist destination?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700807"/>
            <a:ext cx="9001000" cy="375799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09731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Watch this video – is this somewhere you would like to visit on holiday?</a:t>
            </a:r>
            <a:endParaRPr lang="en-GB" b="1" dirty="0"/>
          </a:p>
        </p:txBody>
      </p:sp>
      <p:sp>
        <p:nvSpPr>
          <p:cNvPr id="5" name="Rectangle 4"/>
          <p:cNvSpPr/>
          <p:nvPr/>
        </p:nvSpPr>
        <p:spPr>
          <a:xfrm>
            <a:off x="361950" y="2762935"/>
            <a:ext cx="87820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>
                <a:hlinkClick r:id="rId2"/>
              </a:rPr>
              <a:t>https://www.youtube.com/watch?v=gYy1RITRN9s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10" y="548680"/>
            <a:ext cx="9093582" cy="26642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3645024"/>
            <a:ext cx="6398425" cy="11521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8067" y="3387650"/>
            <a:ext cx="2371725" cy="16668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94636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194" y="957486"/>
            <a:ext cx="8886306" cy="36004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220040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4948AC-BE0C-476F-9D26-2455E964BBF7}"/>
              </a:ext>
            </a:extLst>
          </p:cNvPr>
          <p:cNvSpPr txBox="1"/>
          <p:nvPr/>
        </p:nvSpPr>
        <p:spPr>
          <a:xfrm>
            <a:off x="361535" y="205350"/>
            <a:ext cx="8380106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>
                <a:cs typeface="Calibri"/>
              </a:rPr>
              <a:t>Around 5 and a half million tourists visit Brazil each year.</a:t>
            </a:r>
            <a:r>
              <a:rPr lang="en-US" sz="2800">
                <a:ea typeface="+mn-lt"/>
                <a:cs typeface="+mn-lt"/>
              </a:rPr>
              <a:t> About a third of all foreign visitors are from Europe, with around 150,000 people arriving from the UK.  </a:t>
            </a:r>
          </a:p>
          <a:p>
            <a:endParaRPr lang="en-US" sz="2800">
              <a:ea typeface="+mn-lt"/>
              <a:cs typeface="+mn-lt"/>
            </a:endParaRPr>
          </a:p>
          <a:p>
            <a:r>
              <a:rPr lang="en-US" sz="2800">
                <a:ea typeface="+mn-lt"/>
                <a:cs typeface="+mn-lt"/>
              </a:rPr>
              <a:t>However, the vast majority of tourists are from other South American countries: Argentina leads the way, with more than one and a half million holidaymakers. The USA holds second place – one in every ten foreign tourists in Brazil is American.</a:t>
            </a:r>
            <a:endParaRPr lang="en-US" sz="2800">
              <a:cs typeface="Calibri"/>
            </a:endParaRPr>
          </a:p>
        </p:txBody>
      </p:sp>
      <p:pic>
        <p:nvPicPr>
          <p:cNvPr id="5" name="Picture 5" descr="A picture containing drawing&#10;&#10;Description generated with very high confidence">
            <a:extLst>
              <a:ext uri="{FF2B5EF4-FFF2-40B4-BE49-F238E27FC236}">
                <a16:creationId xmlns="" xmlns:a16="http://schemas.microsoft.com/office/drawing/2014/main" id="{00C55C24-010D-474A-B969-39C825615BB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667" y="4352952"/>
            <a:ext cx="8820267" cy="204255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49305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24950" cy="38481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698800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253" y="620687"/>
            <a:ext cx="9030251" cy="37527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80664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00" y="764705"/>
            <a:ext cx="9105000" cy="38292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57608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6672"/>
            <a:ext cx="9124724" cy="388843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790071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222" y="211967"/>
            <a:ext cx="8982075" cy="33432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CAC3510-51FA-4B8A-BCBB-23D460B1B3AB}"/>
              </a:ext>
            </a:extLst>
          </p:cNvPr>
          <p:cNvSpPr txBox="1"/>
          <p:nvPr/>
        </p:nvSpPr>
        <p:spPr>
          <a:xfrm>
            <a:off x="303853" y="3839344"/>
            <a:ext cx="8692479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>
                <a:cs typeface="Calibri"/>
              </a:rPr>
              <a:t>Read through the tourist attraction cards on your table.</a:t>
            </a:r>
          </a:p>
          <a:p>
            <a:endParaRPr lang="en-US" sz="2800">
              <a:cs typeface="Calibri"/>
            </a:endParaRPr>
          </a:p>
          <a:p>
            <a:r>
              <a:rPr lang="en-US" sz="2800">
                <a:cs typeface="Calibri"/>
              </a:rPr>
              <a:t>Decide on the attraction that you think you would like to visit if you went to Rio.</a:t>
            </a:r>
          </a:p>
          <a:p>
            <a:endParaRPr lang="en-US" sz="2800">
              <a:cs typeface="Calibri"/>
            </a:endParaRPr>
          </a:p>
          <a:p>
            <a:r>
              <a:rPr lang="en-US" sz="2800">
                <a:cs typeface="Calibri"/>
              </a:rPr>
              <a:t>There are then two tasks for you to choose from.</a:t>
            </a:r>
          </a:p>
        </p:txBody>
      </p:sp>
    </p:spTree>
    <p:extLst>
      <p:ext uri="{BB962C8B-B14F-4D97-AF65-F5344CB8AC3E}">
        <p14:creationId xmlns="" xmlns:p14="http://schemas.microsoft.com/office/powerpoint/2010/main" val="25098580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B0E2C5E-DF8B-40EB-B433-80D3DBBE8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cs typeface="Calibri"/>
              </a:rPr>
              <a:t>Task </a:t>
            </a:r>
            <a:r>
              <a:rPr lang="en-US" dirty="0" smtClean="0">
                <a:cs typeface="Calibri"/>
              </a:rPr>
              <a:t>1 </a:t>
            </a:r>
            <a:r>
              <a:rPr lang="en-US" dirty="0">
                <a:cs typeface="Calibri"/>
              </a:rPr>
              <a:t>– Write a review for </a:t>
            </a:r>
            <a:r>
              <a:rPr lang="en-US" dirty="0" err="1">
                <a:cs typeface="Calibri"/>
              </a:rPr>
              <a:t>Tripadvisor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011F103-CC64-45D0-9100-909DB7F83C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57388" cy="45259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</a:rPr>
              <a:t>Read through the tourist information cards.</a:t>
            </a:r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Decide on your </a:t>
            </a:r>
            <a:r>
              <a:rPr lang="en-US" dirty="0" err="1">
                <a:cs typeface="Calibri"/>
              </a:rPr>
              <a:t>favourite</a:t>
            </a:r>
            <a:r>
              <a:rPr lang="en-US" dirty="0">
                <a:cs typeface="Calibri"/>
              </a:rPr>
              <a:t> destinations and try to imagine that you have visited them.</a:t>
            </a:r>
          </a:p>
          <a:p>
            <a:r>
              <a:rPr lang="en-US" dirty="0">
                <a:cs typeface="Calibri"/>
              </a:rPr>
              <a:t>Write a </a:t>
            </a:r>
            <a:r>
              <a:rPr lang="en-US" dirty="0" err="1">
                <a:cs typeface="Calibri"/>
              </a:rPr>
              <a:t>Tripadvisor</a:t>
            </a:r>
            <a:r>
              <a:rPr lang="en-US" dirty="0">
                <a:cs typeface="Calibri"/>
              </a:rPr>
              <a:t> review which would help tourists to decide if they want to visit those locations.</a:t>
            </a: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559608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="" xmlns:a16="http://schemas.microsoft.com/office/drawing/2014/main" id="{50AA36B4-24C8-4132-836D-794EDF1074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8032" y="171561"/>
            <a:ext cx="7335078" cy="1547550"/>
          </a:xfrm>
        </p:spPr>
      </p:pic>
      <p:pic>
        <p:nvPicPr>
          <p:cNvPr id="6" name="Picture 6" descr="A screenshot of a cell phone&#10;&#10;Description generated with very high confidence">
            <a:extLst>
              <a:ext uri="{FF2B5EF4-FFF2-40B4-BE49-F238E27FC236}">
                <a16:creationId xmlns="" xmlns:a16="http://schemas.microsoft.com/office/drawing/2014/main" id="{5964D123-F578-4520-BB08-A3AE7592978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872" y="1875338"/>
            <a:ext cx="4148877" cy="1772638"/>
          </a:xfrm>
          <a:prstGeom prst="rect">
            <a:avLst/>
          </a:prstGeom>
        </p:spPr>
      </p:pic>
      <p:pic>
        <p:nvPicPr>
          <p:cNvPr id="7" name="Picture 7" descr="A screenshot of a social media post&#10;&#10;Description generated with very high confidence">
            <a:extLst>
              <a:ext uri="{FF2B5EF4-FFF2-40B4-BE49-F238E27FC236}">
                <a16:creationId xmlns="" xmlns:a16="http://schemas.microsoft.com/office/drawing/2014/main" id="{58199A7A-9039-47EC-B072-A93A107A55B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0871" y="3734883"/>
            <a:ext cx="4276666" cy="2952120"/>
          </a:xfrm>
          <a:prstGeom prst="rect">
            <a:avLst/>
          </a:prstGeom>
        </p:spPr>
      </p:pic>
      <p:pic>
        <p:nvPicPr>
          <p:cNvPr id="9" name="Picture 9" descr="A screenshot of a cell phone&#10;&#10;Description generated with very high confidence">
            <a:extLst>
              <a:ext uri="{FF2B5EF4-FFF2-40B4-BE49-F238E27FC236}">
                <a16:creationId xmlns="" xmlns:a16="http://schemas.microsoft.com/office/drawing/2014/main" id="{4D5EAD02-070D-4BB3-B146-E2BB8D97F62E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05469" y="2369488"/>
            <a:ext cx="4063684" cy="284315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871333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2 – Write a postcard home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Imagine you have been on holiday to Rio de Janeiro</a:t>
            </a:r>
          </a:p>
          <a:p>
            <a:r>
              <a:rPr lang="en-GB" dirty="0" smtClean="0"/>
              <a:t>Write a postcard home describing what you have done / favourite places that you have visited.</a:t>
            </a:r>
          </a:p>
          <a:p>
            <a:r>
              <a:rPr lang="en-GB" dirty="0" smtClean="0"/>
              <a:t>Can you describe the climate?</a:t>
            </a:r>
            <a:endParaRPr lang="en-GB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52400"/>
            <a:ext cx="5391150" cy="3230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3538539"/>
            <a:ext cx="5391150" cy="316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294</Words>
  <Application>Microsoft Office PowerPoint</Application>
  <PresentationFormat>On-screen Show (4:3)</PresentationFormat>
  <Paragraphs>35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Slide 1</vt:lpstr>
      <vt:lpstr>Brazil – what do you know?</vt:lpstr>
      <vt:lpstr>Brazil – what do you know?</vt:lpstr>
      <vt:lpstr>LC: Can I explore Brazil as a tourist destination?</vt:lpstr>
      <vt:lpstr>Watch this video – is this somewhere you would like to visit on holiday?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Task 1 – Write a review for Tripadvisor</vt:lpstr>
      <vt:lpstr>Slide 15</vt:lpstr>
      <vt:lpstr>Task 2 – Write a postcard home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Stewart</dc:creator>
  <cp:lastModifiedBy>Stewart</cp:lastModifiedBy>
  <cp:revision>3</cp:revision>
  <dcterms:created xsi:type="dcterms:W3CDTF">2020-05-22T05:56:34Z</dcterms:created>
  <dcterms:modified xsi:type="dcterms:W3CDTF">2020-06-22T20:42:24Z</dcterms:modified>
</cp:coreProperties>
</file>