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4"/>
  </p:sldMasterIdLst>
  <p:notesMasterIdLst>
    <p:notesMasterId r:id="rId7"/>
  </p:notesMasterIdLst>
  <p:handoutMasterIdLst>
    <p:handoutMasterId r:id="rId8"/>
  </p:handoutMasterIdLst>
  <p:sldIdLst>
    <p:sldId id="277" r:id="rId5"/>
    <p:sldId id="278" r:id="rId6"/>
  </p:sldIdLst>
  <p:sldSz cx="9906000" cy="6858000" type="A4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23220650-C81D-7638-542E-6567BA824719}" v="22" dt="2021-02-15T18:22:25.215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2721" autoAdjust="0"/>
    <p:restoredTop sz="94697"/>
  </p:normalViewPr>
  <p:slideViewPr>
    <p:cSldViewPr snapToGrid="0" snapToObjects="1">
      <p:cViewPr varScale="1">
        <p:scale>
          <a:sx n="95" d="100"/>
          <a:sy n="95" d="100"/>
        </p:scale>
        <p:origin x="998" y="6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handoutMaster" Target="handoutMasters/handoutMaster1.xml"/><Relationship Id="rId13" Type="http://schemas.microsoft.com/office/2016/11/relationships/changesInfo" Target="changesInfos/changesInfo1.xml"/><Relationship Id="rId3" Type="http://schemas.openxmlformats.org/officeDocument/2006/relationships/customXml" Target="../customXml/item3.xml"/><Relationship Id="rId7" Type="http://schemas.openxmlformats.org/officeDocument/2006/relationships/notesMaster" Target="notesMasters/notesMaster1.xml"/><Relationship Id="rId12" Type="http://schemas.openxmlformats.org/officeDocument/2006/relationships/tableStyles" Target="tableStyle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theme" Target="theme/theme1.xml"/><Relationship Id="rId5" Type="http://schemas.openxmlformats.org/officeDocument/2006/relationships/slide" Target="slides/slide1.xml"/><Relationship Id="rId10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presProps" Target="presProps.xml"/><Relationship Id="rId14" Type="http://schemas.microsoft.com/office/2015/10/relationships/revisionInfo" Target="revisionInfo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Corrina Stewart" userId="S::corrina.stewart@bramhopeprimaryschool.co.uk::47a46c61-2e17-40ae-9a3d-a14b8220ea0f" providerId="AD" clId="Web-{23220650-C81D-7638-542E-6567BA824719}"/>
    <pc:docChg chg="addSld delSld modSld">
      <pc:chgData name="Corrina Stewart" userId="S::corrina.stewart@bramhopeprimaryschool.co.uk::47a46c61-2e17-40ae-9a3d-a14b8220ea0f" providerId="AD" clId="Web-{23220650-C81D-7638-542E-6567BA824719}" dt="2021-02-15T18:22:25.215" v="21"/>
      <pc:docMkLst>
        <pc:docMk/>
      </pc:docMkLst>
      <pc:sldChg chg="del">
        <pc:chgData name="Corrina Stewart" userId="S::corrina.stewart@bramhopeprimaryschool.co.uk::47a46c61-2e17-40ae-9a3d-a14b8220ea0f" providerId="AD" clId="Web-{23220650-C81D-7638-542E-6567BA824719}" dt="2021-02-15T18:22:13.997" v="14"/>
        <pc:sldMkLst>
          <pc:docMk/>
          <pc:sldMk cId="2894757754" sldId="269"/>
        </pc:sldMkLst>
      </pc:sldChg>
      <pc:sldChg chg="del">
        <pc:chgData name="Corrina Stewart" userId="S::corrina.stewart@bramhopeprimaryschool.co.uk::47a46c61-2e17-40ae-9a3d-a14b8220ea0f" providerId="AD" clId="Web-{23220650-C81D-7638-542E-6567BA824719}" dt="2021-02-15T18:22:13.981" v="9"/>
        <pc:sldMkLst>
          <pc:docMk/>
          <pc:sldMk cId="645805232" sldId="270"/>
        </pc:sldMkLst>
      </pc:sldChg>
      <pc:sldChg chg="del">
        <pc:chgData name="Corrina Stewart" userId="S::corrina.stewart@bramhopeprimaryschool.co.uk::47a46c61-2e17-40ae-9a3d-a14b8220ea0f" providerId="AD" clId="Web-{23220650-C81D-7638-542E-6567BA824719}" dt="2021-02-15T18:22:13.981" v="4"/>
        <pc:sldMkLst>
          <pc:docMk/>
          <pc:sldMk cId="60683415" sldId="271"/>
        </pc:sldMkLst>
      </pc:sldChg>
      <pc:sldChg chg="delSp delAnim">
        <pc:chgData name="Corrina Stewart" userId="S::corrina.stewart@bramhopeprimaryschool.co.uk::47a46c61-2e17-40ae-9a3d-a14b8220ea0f" providerId="AD" clId="Web-{23220650-C81D-7638-542E-6567BA824719}" dt="2021-02-15T18:22:25.215" v="21"/>
        <pc:sldMkLst>
          <pc:docMk/>
          <pc:sldMk cId="1312413933" sldId="277"/>
        </pc:sldMkLst>
        <pc:picChg chg="del">
          <ac:chgData name="Corrina Stewart" userId="S::corrina.stewart@bramhopeprimaryschool.co.uk::47a46c61-2e17-40ae-9a3d-a14b8220ea0f" providerId="AD" clId="Web-{23220650-C81D-7638-542E-6567BA824719}" dt="2021-02-15T18:22:25.215" v="21"/>
          <ac:picMkLst>
            <pc:docMk/>
            <pc:sldMk cId="1312413933" sldId="277"/>
            <ac:picMk id="2" creationId="{22D670ED-33C4-473C-9641-E3F30E15EC2A}"/>
          </ac:picMkLst>
        </pc:picChg>
        <pc:picChg chg="del">
          <ac:chgData name="Corrina Stewart" userId="S::corrina.stewart@bramhopeprimaryschool.co.uk::47a46c61-2e17-40ae-9a3d-a14b8220ea0f" providerId="AD" clId="Web-{23220650-C81D-7638-542E-6567BA824719}" dt="2021-02-15T18:22:21.591" v="19"/>
          <ac:picMkLst>
            <pc:docMk/>
            <pc:sldMk cId="1312413933" sldId="277"/>
            <ac:picMk id="8" creationId="{CC64F8FC-E58E-4B9D-BB2C-C1E209FCD036}"/>
          </ac:picMkLst>
        </pc:picChg>
        <pc:picChg chg="del">
          <ac:chgData name="Corrina Stewart" userId="S::corrina.stewart@bramhopeprimaryschool.co.uk::47a46c61-2e17-40ae-9a3d-a14b8220ea0f" providerId="AD" clId="Web-{23220650-C81D-7638-542E-6567BA824719}" dt="2021-02-15T18:22:19.715" v="18"/>
          <ac:picMkLst>
            <pc:docMk/>
            <pc:sldMk cId="1312413933" sldId="277"/>
            <ac:picMk id="13" creationId="{9ABF2042-0F8D-4E98-86C0-67DFBDD5593F}"/>
          </ac:picMkLst>
        </pc:picChg>
        <pc:picChg chg="del">
          <ac:chgData name="Corrina Stewart" userId="S::corrina.stewart@bramhopeprimaryschool.co.uk::47a46c61-2e17-40ae-9a3d-a14b8220ea0f" providerId="AD" clId="Web-{23220650-C81D-7638-542E-6567BA824719}" dt="2021-02-15T18:22:23.325" v="20"/>
          <ac:picMkLst>
            <pc:docMk/>
            <pc:sldMk cId="1312413933" sldId="277"/>
            <ac:picMk id="14" creationId="{4E2EF72B-BA9A-4543-B707-5FD2560174F3}"/>
          </ac:picMkLst>
        </pc:picChg>
      </pc:sldChg>
      <pc:sldChg chg="add replId">
        <pc:chgData name="Corrina Stewart" userId="S::corrina.stewart@bramhopeprimaryschool.co.uk::47a46c61-2e17-40ae-9a3d-a14b8220ea0f" providerId="AD" clId="Web-{23220650-C81D-7638-542E-6567BA824719}" dt="2021-02-15T18:22:17.153" v="17"/>
        <pc:sldMkLst>
          <pc:docMk/>
          <pc:sldMk cId="739093210" sldId="278"/>
        </pc:sldMkLst>
      </pc:sldChg>
      <pc:sldChg chg="del">
        <pc:chgData name="Corrina Stewart" userId="S::corrina.stewart@bramhopeprimaryschool.co.uk::47a46c61-2e17-40ae-9a3d-a14b8220ea0f" providerId="AD" clId="Web-{23220650-C81D-7638-542E-6567BA824719}" dt="2021-02-15T18:22:13.997" v="16"/>
        <pc:sldMkLst>
          <pc:docMk/>
          <pc:sldMk cId="1576122031" sldId="278"/>
        </pc:sldMkLst>
      </pc:sldChg>
      <pc:sldChg chg="del">
        <pc:chgData name="Corrina Stewart" userId="S::corrina.stewart@bramhopeprimaryschool.co.uk::47a46c61-2e17-40ae-9a3d-a14b8220ea0f" providerId="AD" clId="Web-{23220650-C81D-7638-542E-6567BA824719}" dt="2021-02-15T18:22:13.997" v="15"/>
        <pc:sldMkLst>
          <pc:docMk/>
          <pc:sldMk cId="1131428077" sldId="279"/>
        </pc:sldMkLst>
      </pc:sldChg>
      <pc:sldChg chg="del">
        <pc:chgData name="Corrina Stewart" userId="S::corrina.stewart@bramhopeprimaryschool.co.uk::47a46c61-2e17-40ae-9a3d-a14b8220ea0f" providerId="AD" clId="Web-{23220650-C81D-7638-542E-6567BA824719}" dt="2021-02-15T18:22:13.997" v="13"/>
        <pc:sldMkLst>
          <pc:docMk/>
          <pc:sldMk cId="1720307258" sldId="280"/>
        </pc:sldMkLst>
      </pc:sldChg>
      <pc:sldChg chg="del">
        <pc:chgData name="Corrina Stewart" userId="S::corrina.stewart@bramhopeprimaryschool.co.uk::47a46c61-2e17-40ae-9a3d-a14b8220ea0f" providerId="AD" clId="Web-{23220650-C81D-7638-542E-6567BA824719}" dt="2021-02-15T18:22:13.997" v="12"/>
        <pc:sldMkLst>
          <pc:docMk/>
          <pc:sldMk cId="1825120388" sldId="281"/>
        </pc:sldMkLst>
      </pc:sldChg>
      <pc:sldChg chg="del">
        <pc:chgData name="Corrina Stewart" userId="S::corrina.stewart@bramhopeprimaryschool.co.uk::47a46c61-2e17-40ae-9a3d-a14b8220ea0f" providerId="AD" clId="Web-{23220650-C81D-7638-542E-6567BA824719}" dt="2021-02-15T18:22:13.997" v="11"/>
        <pc:sldMkLst>
          <pc:docMk/>
          <pc:sldMk cId="1454600637" sldId="282"/>
        </pc:sldMkLst>
      </pc:sldChg>
      <pc:sldChg chg="del">
        <pc:chgData name="Corrina Stewart" userId="S::corrina.stewart@bramhopeprimaryschool.co.uk::47a46c61-2e17-40ae-9a3d-a14b8220ea0f" providerId="AD" clId="Web-{23220650-C81D-7638-542E-6567BA824719}" dt="2021-02-15T18:22:13.997" v="10"/>
        <pc:sldMkLst>
          <pc:docMk/>
          <pc:sldMk cId="226751660" sldId="283"/>
        </pc:sldMkLst>
      </pc:sldChg>
      <pc:sldChg chg="del">
        <pc:chgData name="Corrina Stewart" userId="S::corrina.stewart@bramhopeprimaryschool.co.uk::47a46c61-2e17-40ae-9a3d-a14b8220ea0f" providerId="AD" clId="Web-{23220650-C81D-7638-542E-6567BA824719}" dt="2021-02-15T18:22:13.981" v="5"/>
        <pc:sldMkLst>
          <pc:docMk/>
          <pc:sldMk cId="28612303" sldId="284"/>
        </pc:sldMkLst>
      </pc:sldChg>
      <pc:sldChg chg="del">
        <pc:chgData name="Corrina Stewart" userId="S::corrina.stewart@bramhopeprimaryschool.co.uk::47a46c61-2e17-40ae-9a3d-a14b8220ea0f" providerId="AD" clId="Web-{23220650-C81D-7638-542E-6567BA824719}" dt="2021-02-15T18:22:13.981" v="8"/>
        <pc:sldMkLst>
          <pc:docMk/>
          <pc:sldMk cId="2107016768" sldId="285"/>
        </pc:sldMkLst>
      </pc:sldChg>
      <pc:sldChg chg="del">
        <pc:chgData name="Corrina Stewart" userId="S::corrina.stewart@bramhopeprimaryschool.co.uk::47a46c61-2e17-40ae-9a3d-a14b8220ea0f" providerId="AD" clId="Web-{23220650-C81D-7638-542E-6567BA824719}" dt="2021-02-15T18:22:13.981" v="7"/>
        <pc:sldMkLst>
          <pc:docMk/>
          <pc:sldMk cId="3972886423" sldId="286"/>
        </pc:sldMkLst>
      </pc:sldChg>
      <pc:sldChg chg="del">
        <pc:chgData name="Corrina Stewart" userId="S::corrina.stewart@bramhopeprimaryschool.co.uk::47a46c61-2e17-40ae-9a3d-a14b8220ea0f" providerId="AD" clId="Web-{23220650-C81D-7638-542E-6567BA824719}" dt="2021-02-15T18:22:13.981" v="6"/>
        <pc:sldMkLst>
          <pc:docMk/>
          <pc:sldMk cId="1269558202" sldId="287"/>
        </pc:sldMkLst>
      </pc:sldChg>
      <pc:sldChg chg="del">
        <pc:chgData name="Corrina Stewart" userId="S::corrina.stewart@bramhopeprimaryschool.co.uk::47a46c61-2e17-40ae-9a3d-a14b8220ea0f" providerId="AD" clId="Web-{23220650-C81D-7638-542E-6567BA824719}" dt="2021-02-15T18:22:13.981" v="3"/>
        <pc:sldMkLst>
          <pc:docMk/>
          <pc:sldMk cId="2965420378" sldId="288"/>
        </pc:sldMkLst>
      </pc:sldChg>
      <pc:sldChg chg="del">
        <pc:chgData name="Corrina Stewart" userId="S::corrina.stewart@bramhopeprimaryschool.co.uk::47a46c61-2e17-40ae-9a3d-a14b8220ea0f" providerId="AD" clId="Web-{23220650-C81D-7638-542E-6567BA824719}" dt="2021-02-15T18:22:13.981" v="2"/>
        <pc:sldMkLst>
          <pc:docMk/>
          <pc:sldMk cId="3861368680" sldId="289"/>
        </pc:sldMkLst>
      </pc:sldChg>
      <pc:sldChg chg="del">
        <pc:chgData name="Corrina Stewart" userId="S::corrina.stewart@bramhopeprimaryschool.co.uk::47a46c61-2e17-40ae-9a3d-a14b8220ea0f" providerId="AD" clId="Web-{23220650-C81D-7638-542E-6567BA824719}" dt="2021-02-15T18:22:13.981" v="1"/>
        <pc:sldMkLst>
          <pc:docMk/>
          <pc:sldMk cId="3130694588" sldId="290"/>
        </pc:sldMkLst>
      </pc:sldChg>
      <pc:sldChg chg="del">
        <pc:chgData name="Corrina Stewart" userId="S::corrina.stewart@bramhopeprimaryschool.co.uk::47a46c61-2e17-40ae-9a3d-a14b8220ea0f" providerId="AD" clId="Web-{23220650-C81D-7638-542E-6567BA824719}" dt="2021-02-15T18:22:13.966" v="0"/>
        <pc:sldMkLst>
          <pc:docMk/>
          <pc:sldMk cId="119323670" sldId="291"/>
        </pc:sldMkLst>
      </pc:sldChg>
    </pc:docChg>
  </pc:docChgLst>
</pc:chgInfo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0971D915-8582-6644-875B-2B94633B3C84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D622CD14-047A-7E42-B524-607D12335F6A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B5CA628-D126-F64B-838A-64719E1DCC39}" type="datetimeFigureOut">
              <a:rPr lang="en-US" smtClean="0"/>
              <a:t>2/15/2021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78496EDD-CA96-114E-A009-CB496466E1E2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FB29E1E-2ADD-C94B-8CD9-9C7A49850535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003202C-ABD8-B14A-B275-107CCC49C47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20219584"/>
      </p:ext>
    </p:extLst>
  </p:cSld>
  <p:clrMap bg1="lt1" tx1="dk1" bg2="lt2" tx2="dk2" accent1="accent1" accent2="accent2" accent3="accent3" accent4="accent4" accent5="accent5" accent6="accent6" hlink="hlink" folHlink="folHlink"/>
  <p:hf sldNum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381C089-4F35-4C43-BC59-438EC1FE0F45}" type="datetimeFigureOut">
              <a:rPr lang="en-US" smtClean="0"/>
              <a:t>2/15/2021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200150" y="1143000"/>
            <a:ext cx="44577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D8FBF2E-605A-DD44-BAE4-1590D24E831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23051015"/>
      </p:ext>
    </p:extLst>
  </p:cSld>
  <p:clrMap bg1="lt1" tx1="dk1" bg2="lt2" tx2="dk2" accent1="accent1" accent2="accent2" accent3="accent3" accent4="accent4" accent5="accent5" accent6="accent6" hlink="hlink" folHlink="folHlink"/>
  <p:hf sldNum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3462670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GB" b="1" dirty="0">
                <a:effectLst/>
                <a:latin typeface="Bariol" panose="02000506040000020003" pitchFamily="2" charset="0"/>
              </a:rPr>
              <a:t>Year 1</a:t>
            </a:r>
            <a:r>
              <a:rPr lang="en-GB" b="1" dirty="0">
                <a:solidFill>
                  <a:srgbClr val="1C3A63"/>
                </a:solidFill>
                <a:effectLst/>
                <a:latin typeface="Bariol" panose="02000506040000020003" pitchFamily="2" charset="0"/>
              </a:rPr>
              <a:t> | </a:t>
            </a:r>
            <a:r>
              <a:rPr lang="en-GB" b="1" dirty="0">
                <a:effectLst/>
                <a:latin typeface="Bariol" panose="02000506040000020003" pitchFamily="2" charset="0"/>
              </a:rPr>
              <a:t>Week 1</a:t>
            </a:r>
            <a:r>
              <a:rPr lang="en-GB" b="1" dirty="0">
                <a:solidFill>
                  <a:srgbClr val="1C3A63"/>
                </a:solidFill>
                <a:effectLst/>
                <a:latin typeface="Bariol" panose="02000506040000020003" pitchFamily="2" charset="0"/>
              </a:rPr>
              <a:t> | </a:t>
            </a:r>
            <a:r>
              <a:rPr lang="en-GB" b="1" dirty="0">
                <a:effectLst/>
                <a:latin typeface="Bariol" panose="02000506040000020003" pitchFamily="2" charset="0"/>
              </a:rPr>
              <a:t>Day 1</a:t>
            </a:r>
            <a:endParaRPr lang="en-GB" dirty="0">
              <a:effectLst/>
              <a:latin typeface="Bariol" panose="02000506040000020003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2693801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r" defTabSz="914400" rtl="0" eaLnBrk="1" latinLnBrk="0" hangingPunct="1">
        <a:lnSpc>
          <a:spcPct val="90000"/>
        </a:lnSpc>
        <a:spcBef>
          <a:spcPct val="0"/>
        </a:spcBef>
        <a:buNone/>
        <a:defRPr lang="en-GB" sz="2400" b="1" i="0" kern="1200" baseline="0" smtClean="0">
          <a:solidFill>
            <a:schemeClr val="bg1"/>
          </a:solidFill>
          <a:effectLst/>
          <a:latin typeface="Bariol" panose="02000506040000020003" pitchFamily="2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>
            <a:extLst>
              <a:ext uri="{FF2B5EF4-FFF2-40B4-BE49-F238E27FC236}">
                <a16:creationId xmlns:a16="http://schemas.microsoft.com/office/drawing/2014/main" id="{E2F4F434-A2F0-4706-BC15-D42560FC757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2903" y="1232851"/>
            <a:ext cx="7907197" cy="4523624"/>
          </a:xfrm>
          <a:prstGeom prst="rect">
            <a:avLst/>
          </a:prstGeom>
        </p:spPr>
      </p:pic>
      <p:sp>
        <p:nvSpPr>
          <p:cNvPr id="4" name="Title Placeholder 1">
            <a:extLst>
              <a:ext uri="{FF2B5EF4-FFF2-40B4-BE49-F238E27FC236}">
                <a16:creationId xmlns:a16="http://schemas.microsoft.com/office/drawing/2014/main" id="{67D0239A-28EC-D747-9C6C-513181825690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5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6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Day 3</a:t>
            </a:r>
          </a:p>
        </p:txBody>
      </p:sp>
      <p:pic>
        <p:nvPicPr>
          <p:cNvPr id="5" name="Picture 4" descr="A clock that is on a white surface&#10;&#10;Description automatically generated">
            <a:extLst>
              <a:ext uri="{FF2B5EF4-FFF2-40B4-BE49-F238E27FC236}">
                <a16:creationId xmlns:a16="http://schemas.microsoft.com/office/drawing/2014/main" id="{186AE61F-A7FB-DF4C-9C1E-4BD058E0A95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56938" y="813676"/>
            <a:ext cx="2066159" cy="2066159"/>
          </a:xfrm>
          <a:prstGeom prst="rect">
            <a:avLst/>
          </a:prstGeom>
        </p:spPr>
      </p:pic>
      <p:cxnSp>
        <p:nvCxnSpPr>
          <p:cNvPr id="6" name="Straight Arrow Connector 5"/>
          <p:cNvCxnSpPr/>
          <p:nvPr/>
        </p:nvCxnSpPr>
        <p:spPr>
          <a:xfrm flipV="1">
            <a:off x="8589818" y="1232851"/>
            <a:ext cx="10511" cy="601245"/>
          </a:xfrm>
          <a:prstGeom prst="straightConnector1">
            <a:avLst/>
          </a:prstGeom>
          <a:ln w="2540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7" name="Straight Arrow Connector 6"/>
          <p:cNvCxnSpPr/>
          <p:nvPr/>
        </p:nvCxnSpPr>
        <p:spPr>
          <a:xfrm>
            <a:off x="8600329" y="1834095"/>
            <a:ext cx="413208" cy="0"/>
          </a:xfrm>
          <a:prstGeom prst="straightConnector1">
            <a:avLst/>
          </a:prstGeom>
          <a:ln w="2540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31241393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>
            <a:extLst>
              <a:ext uri="{FF2B5EF4-FFF2-40B4-BE49-F238E27FC236}">
                <a16:creationId xmlns:a16="http://schemas.microsoft.com/office/drawing/2014/main" id="{E2F4F434-A2F0-4706-BC15-D42560FC757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2903" y="1232851"/>
            <a:ext cx="7907197" cy="4523624"/>
          </a:xfrm>
          <a:prstGeom prst="rect">
            <a:avLst/>
          </a:prstGeom>
        </p:spPr>
      </p:pic>
      <p:sp>
        <p:nvSpPr>
          <p:cNvPr id="4" name="Title Placeholder 1">
            <a:extLst>
              <a:ext uri="{FF2B5EF4-FFF2-40B4-BE49-F238E27FC236}">
                <a16:creationId xmlns:a16="http://schemas.microsoft.com/office/drawing/2014/main" id="{67D0239A-28EC-D747-9C6C-513181825690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5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6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Day 3</a:t>
            </a:r>
          </a:p>
        </p:txBody>
      </p:sp>
      <p:pic>
        <p:nvPicPr>
          <p:cNvPr id="5" name="Picture 4" descr="A clock that is on a white surface&#10;&#10;Description automatically generated">
            <a:extLst>
              <a:ext uri="{FF2B5EF4-FFF2-40B4-BE49-F238E27FC236}">
                <a16:creationId xmlns:a16="http://schemas.microsoft.com/office/drawing/2014/main" id="{186AE61F-A7FB-DF4C-9C1E-4BD058E0A95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56938" y="813676"/>
            <a:ext cx="2066159" cy="2066159"/>
          </a:xfrm>
          <a:prstGeom prst="rect">
            <a:avLst/>
          </a:prstGeom>
        </p:spPr>
      </p:pic>
      <p:cxnSp>
        <p:nvCxnSpPr>
          <p:cNvPr id="6" name="Straight Arrow Connector 5"/>
          <p:cNvCxnSpPr/>
          <p:nvPr/>
        </p:nvCxnSpPr>
        <p:spPr>
          <a:xfrm flipV="1">
            <a:off x="8589818" y="1232851"/>
            <a:ext cx="10511" cy="601245"/>
          </a:xfrm>
          <a:prstGeom prst="straightConnector1">
            <a:avLst/>
          </a:prstGeom>
          <a:ln w="2540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7" name="Straight Arrow Connector 6"/>
          <p:cNvCxnSpPr/>
          <p:nvPr/>
        </p:nvCxnSpPr>
        <p:spPr>
          <a:xfrm>
            <a:off x="8600329" y="1834095"/>
            <a:ext cx="413208" cy="0"/>
          </a:xfrm>
          <a:prstGeom prst="straightConnector1">
            <a:avLst/>
          </a:prstGeom>
          <a:ln w="2540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2" name="Picture 1">
            <a:extLst>
              <a:ext uri="{FF2B5EF4-FFF2-40B4-BE49-F238E27FC236}">
                <a16:creationId xmlns:a16="http://schemas.microsoft.com/office/drawing/2014/main" id="{22D670ED-33C4-473C-9641-E3F30E15EC2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442548" y="4862320"/>
            <a:ext cx="1774090" cy="859611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CC64F8FC-E58E-4B9D-BB2C-C1E209FCD03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622396" y="2453078"/>
            <a:ext cx="707197" cy="853514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9ABF2042-0F8D-4E98-86C0-67DFBDD5593F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029615" y="1232851"/>
            <a:ext cx="707197" cy="877900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4E2EF72B-BA9A-4543-B707-5FD2560174F3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844330" y="3754165"/>
            <a:ext cx="926672" cy="8839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390932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txDef>
      <a:spPr>
        <a:noFill/>
      </a:spPr>
      <a:bodyPr wrap="square" rtlCol="0">
        <a:spAutoFit/>
      </a:bodyPr>
      <a:lstStyle>
        <a:defPPr algn="l">
          <a:defRPr dirty="0"/>
        </a:defPPr>
      </a:lstStyle>
    </a:tx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MigrationWizIdDocumentLibraryPermissions xmlns="a17d96a2-ef1e-491a-a9ed-81f0bb1fbf80" xsi:nil="true"/>
    <MigrationWizIdSecurityGroups xmlns="a17d96a2-ef1e-491a-a9ed-81f0bb1fbf80" xsi:nil="true"/>
    <MigrationWizId xmlns="a17d96a2-ef1e-491a-a9ed-81f0bb1fbf80" xsi:nil="true"/>
    <MigrationWizIdPermissions xmlns="a17d96a2-ef1e-491a-a9ed-81f0bb1fbf80" xsi:nil="true"/>
    <MigrationWizIdPermissionLevels xmlns="a17d96a2-ef1e-491a-a9ed-81f0bb1fbf80" xsi:nil="true"/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3448E1A07B504A4E916D12FC7A105ED4" ma:contentTypeVersion="18" ma:contentTypeDescription="Create a new document." ma:contentTypeScope="" ma:versionID="3886a982429444c66deeca4855d49cbf">
  <xsd:schema xmlns:xsd="http://www.w3.org/2001/XMLSchema" xmlns:xs="http://www.w3.org/2001/XMLSchema" xmlns:p="http://schemas.microsoft.com/office/2006/metadata/properties" xmlns:ns3="a17d96a2-ef1e-491a-a9ed-81f0bb1fbf80" xmlns:ns4="59afcfd7-f6ed-4d7f-977c-eddcb1be5363" targetNamespace="http://schemas.microsoft.com/office/2006/metadata/properties" ma:root="true" ma:fieldsID="5b6f717356876a5943a250004a1543a1" ns3:_="" ns4:_="">
    <xsd:import namespace="a17d96a2-ef1e-491a-a9ed-81f0bb1fbf80"/>
    <xsd:import namespace="59afcfd7-f6ed-4d7f-977c-eddcb1be5363"/>
    <xsd:element name="properties">
      <xsd:complexType>
        <xsd:sequence>
          <xsd:element name="documentManagement">
            <xsd:complexType>
              <xsd:all>
                <xsd:element ref="ns3:MigrationWizId" minOccurs="0"/>
                <xsd:element ref="ns3:MigrationWizIdPermissions" minOccurs="0"/>
                <xsd:element ref="ns3:MigrationWizIdPermissionLevels" minOccurs="0"/>
                <xsd:element ref="ns3:MigrationWizIdDocumentLibraryPermissions" minOccurs="0"/>
                <xsd:element ref="ns3:MigrationWizIdSecurityGroups" minOccurs="0"/>
                <xsd:element ref="ns4:SharedWithUsers" minOccurs="0"/>
                <xsd:element ref="ns4:SharedWithDetails" minOccurs="0"/>
                <xsd:element ref="ns4:SharingHintHash" minOccurs="0"/>
                <xsd:element ref="ns3:MediaServiceMetadata" minOccurs="0"/>
                <xsd:element ref="ns3:MediaServiceFastMetadata" minOccurs="0"/>
                <xsd:element ref="ns3:MediaServiceDateTaken" minOccurs="0"/>
                <xsd:element ref="ns3:MediaServiceAutoTags" minOccurs="0"/>
                <xsd:element ref="ns3:MediaServiceOCR" minOccurs="0"/>
                <xsd:element ref="ns3:MediaServiceLocation" minOccurs="0"/>
                <xsd:element ref="ns3:MediaServiceGenerationTime" minOccurs="0"/>
                <xsd:element ref="ns3:MediaServiceEventHashCode" minOccurs="0"/>
                <xsd:element ref="ns3:MediaServiceAutoKeyPoints" minOccurs="0"/>
                <xsd:element ref="ns3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17d96a2-ef1e-491a-a9ed-81f0bb1fbf80" elementFormDefault="qualified">
    <xsd:import namespace="http://schemas.microsoft.com/office/2006/documentManagement/types"/>
    <xsd:import namespace="http://schemas.microsoft.com/office/infopath/2007/PartnerControls"/>
    <xsd:element name="MigrationWizId" ma:index="8" nillable="true" ma:displayName="MigrationWizId" ma:internalName="MigrationWizId">
      <xsd:simpleType>
        <xsd:restriction base="dms:Text"/>
      </xsd:simpleType>
    </xsd:element>
    <xsd:element name="MigrationWizIdPermissions" ma:index="9" nillable="true" ma:displayName="MigrationWizIdPermissions" ma:internalName="MigrationWizIdPermissions">
      <xsd:simpleType>
        <xsd:restriction base="dms:Text"/>
      </xsd:simpleType>
    </xsd:element>
    <xsd:element name="MigrationWizIdPermissionLevels" ma:index="10" nillable="true" ma:displayName="MigrationWizIdPermissionLevels" ma:internalName="MigrationWizIdPermissionLevels">
      <xsd:simpleType>
        <xsd:restriction base="dms:Text"/>
      </xsd:simpleType>
    </xsd:element>
    <xsd:element name="MigrationWizIdDocumentLibraryPermissions" ma:index="11" nillable="true" ma:displayName="MigrationWizIdDocumentLibraryPermissions" ma:internalName="MigrationWizIdDocumentLibraryPermissions">
      <xsd:simpleType>
        <xsd:restriction base="dms:Text"/>
      </xsd:simpleType>
    </xsd:element>
    <xsd:element name="MigrationWizIdSecurityGroups" ma:index="12" nillable="true" ma:displayName="MigrationWizIdSecurityGroups" ma:internalName="MigrationWizIdSecurityGroups">
      <xsd:simpleType>
        <xsd:restriction base="dms:Text"/>
      </xsd:simpleType>
    </xsd:element>
    <xsd:element name="MediaServiceMetadata" ma:index="16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7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9" nillable="true" ma:displayName="Tags" ma:internalName="MediaServiceAutoTags" ma:readOnly="true">
      <xsd:simpleType>
        <xsd:restriction base="dms:Text"/>
      </xsd:simpleType>
    </xsd:element>
    <xsd:element name="MediaServiceOCR" ma:index="20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21" nillable="true" ma:displayName="Location" ma:internalName="MediaServiceLocation" ma:readOnly="true">
      <xsd:simpleType>
        <xsd:restriction base="dms:Text"/>
      </xsd:simpleType>
    </xsd:element>
    <xsd:element name="MediaServiceGenerationTime" ma:index="2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2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24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25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9afcfd7-f6ed-4d7f-977c-eddcb1be5363" elementFormDefault="qualified">
    <xsd:import namespace="http://schemas.microsoft.com/office/2006/documentManagement/types"/>
    <xsd:import namespace="http://schemas.microsoft.com/office/infopath/2007/PartnerControls"/>
    <xsd:element name="SharedWithUsers" ma:index="13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4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5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EA961D0F-4FC4-4647-8624-97DAB14828F2}">
  <ds:schemaRefs>
    <ds:schemaRef ds:uri="http://schemas.microsoft.com/office/infopath/2007/PartnerControls"/>
    <ds:schemaRef ds:uri="59afcfd7-f6ed-4d7f-977c-eddcb1be5363"/>
    <ds:schemaRef ds:uri="http://purl.org/dc/elements/1.1/"/>
    <ds:schemaRef ds:uri="http://schemas.microsoft.com/office/2006/metadata/properties"/>
    <ds:schemaRef ds:uri="http://purl.org/dc/terms/"/>
    <ds:schemaRef ds:uri="http://schemas.openxmlformats.org/package/2006/metadata/core-properties"/>
    <ds:schemaRef ds:uri="http://schemas.microsoft.com/office/2006/documentManagement/types"/>
    <ds:schemaRef ds:uri="a17d96a2-ef1e-491a-a9ed-81f0bb1fbf80"/>
    <ds:schemaRef ds:uri="http://www.w3.org/XML/1998/namespace"/>
    <ds:schemaRef ds:uri="http://purl.org/dc/dcmitype/"/>
  </ds:schemaRefs>
</ds:datastoreItem>
</file>

<file path=customXml/itemProps2.xml><?xml version="1.0" encoding="utf-8"?>
<ds:datastoreItem xmlns:ds="http://schemas.openxmlformats.org/officeDocument/2006/customXml" ds:itemID="{33B2C0D8-66DE-4983-B363-991F9EFD5021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3AFD6A73-7F57-4370-BCBA-FD3920A558D0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a17d96a2-ef1e-491a-a9ed-81f0bb1fbf80"/>
    <ds:schemaRef ds:uri="59afcfd7-f6ed-4d7f-977c-eddcb1be5363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725</TotalTime>
  <Words>144</Words>
  <Application>Microsoft Office PowerPoint</Application>
  <PresentationFormat>A4 Paper (210x297 mm)</PresentationFormat>
  <Paragraphs>18</Paragraphs>
  <Slides>2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3" baseType="lpstr">
      <vt:lpstr>Office Theme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Andrea Cooper</dc:creator>
  <cp:lastModifiedBy>Corrina Stewart</cp:lastModifiedBy>
  <cp:revision>71</cp:revision>
  <dcterms:created xsi:type="dcterms:W3CDTF">2019-10-15T10:24:11Z</dcterms:created>
  <dcterms:modified xsi:type="dcterms:W3CDTF">2021-02-15T18:22:34Z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0x0101003448E1A07B504A4E916D12FC7A105ED4</vt:lpwstr>
  </property>
</Properties>
</file>