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326" r:id="rId4"/>
    <p:sldId id="293" r:id="rId5"/>
    <p:sldId id="318" r:id="rId6"/>
    <p:sldId id="319" r:id="rId7"/>
    <p:sldId id="320" r:id="rId8"/>
    <p:sldId id="331" r:id="rId9"/>
    <p:sldId id="321" r:id="rId10"/>
    <p:sldId id="322" r:id="rId11"/>
    <p:sldId id="323" r:id="rId12"/>
    <p:sldId id="324" r:id="rId13"/>
    <p:sldId id="325" r:id="rId14"/>
    <p:sldId id="327" r:id="rId15"/>
    <p:sldId id="330" r:id="rId16"/>
    <p:sldId id="328" r:id="rId17"/>
    <p:sldId id="32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22088F-3BAD-F40A-5E94-DF7214337FA1}" v="447" dt="2020-06-22T19:48:55.459"/>
    <p1510:client id="{9BE93BD6-E854-AE66-0A3C-77D738A0B780}" v="51" dt="2020-06-22T20:34:11.116"/>
    <p1510:client id="{E5BD760D-7007-0424-38D1-F5BC8C03EF2B}" v="1354" dt="2020-06-22T20:21:51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" d="2"/>
          <a:sy n="1" d="2"/>
        </p:scale>
        <p:origin x="-1956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6D22088F-3BAD-F40A-5E94-DF7214337FA1}"/>
    <pc:docChg chg="addSld delSld modSld">
      <pc:chgData name="Corrina Stewart" userId="S::corrina.stewart@bramhopeprimaryschool.co.uk::47a46c61-2e17-40ae-9a3d-a14b8220ea0f" providerId="AD" clId="Web-{6D22088F-3BAD-F40A-5E94-DF7214337FA1}" dt="2020-06-22T19:48:55.459" v="444" actId="20577"/>
      <pc:docMkLst>
        <pc:docMk/>
      </pc:docMkLst>
      <pc:sldChg chg="modSp">
        <pc:chgData name="Corrina Stewart" userId="S::corrina.stewart@bramhopeprimaryschool.co.uk::47a46c61-2e17-40ae-9a3d-a14b8220ea0f" providerId="AD" clId="Web-{6D22088F-3BAD-F40A-5E94-DF7214337FA1}" dt="2020-06-22T19:45:53.380" v="354" actId="20577"/>
        <pc:sldMkLst>
          <pc:docMk/>
          <pc:sldMk cId="0" sldId="270"/>
        </pc:sldMkLst>
        <pc:spChg chg="mod">
          <ac:chgData name="Corrina Stewart" userId="S::corrina.stewart@bramhopeprimaryschool.co.uk::47a46c61-2e17-40ae-9a3d-a14b8220ea0f" providerId="AD" clId="Web-{6D22088F-3BAD-F40A-5E94-DF7214337FA1}" dt="2020-06-22T19:45:53.380" v="354" actId="20577"/>
          <ac:spMkLst>
            <pc:docMk/>
            <pc:sldMk cId="0" sldId="270"/>
            <ac:spMk id="3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6D22088F-3BAD-F40A-5E94-DF7214337FA1}" dt="2020-06-22T19:45:24.771" v="304" actId="1076"/>
          <ac:spMkLst>
            <pc:docMk/>
            <pc:sldMk cId="0" sldId="270"/>
            <ac:spMk id="6" creationId="{00000000-0000-0000-0000-000000000000}"/>
          </ac:spMkLst>
        </pc:spChg>
      </pc:sldChg>
      <pc:sldChg chg="del">
        <pc:chgData name="Corrina Stewart" userId="S::corrina.stewart@bramhopeprimaryschool.co.uk::47a46c61-2e17-40ae-9a3d-a14b8220ea0f" providerId="AD" clId="Web-{6D22088F-3BAD-F40A-5E94-DF7214337FA1}" dt="2020-06-22T19:42:36.426" v="71"/>
        <pc:sldMkLst>
          <pc:docMk/>
          <pc:sldMk cId="1032826764" sldId="317"/>
        </pc:sldMkLst>
      </pc:sldChg>
      <pc:sldChg chg="delSp modSp add replId">
        <pc:chgData name="Corrina Stewart" userId="S::corrina.stewart@bramhopeprimaryschool.co.uk::47a46c61-2e17-40ae-9a3d-a14b8220ea0f" providerId="AD" clId="Web-{6D22088F-3BAD-F40A-5E94-DF7214337FA1}" dt="2020-06-22T19:46:40.396" v="442" actId="20577"/>
        <pc:sldMkLst>
          <pc:docMk/>
          <pc:sldMk cId="3415160438" sldId="326"/>
        </pc:sldMkLst>
        <pc:spChg chg="mod">
          <ac:chgData name="Corrina Stewart" userId="S::corrina.stewart@bramhopeprimaryschool.co.uk::47a46c61-2e17-40ae-9a3d-a14b8220ea0f" providerId="AD" clId="Web-{6D22088F-3BAD-F40A-5E94-DF7214337FA1}" dt="2020-06-22T19:46:40.396" v="442" actId="20577"/>
          <ac:spMkLst>
            <pc:docMk/>
            <pc:sldMk cId="3415160438" sldId="326"/>
            <ac:spMk id="3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6D22088F-3BAD-F40A-5E94-DF7214337FA1}" dt="2020-06-22T19:46:04.037" v="358"/>
          <ac:spMkLst>
            <pc:docMk/>
            <pc:sldMk cId="3415160438" sldId="326"/>
            <ac:spMk id="6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9BE93BD6-E854-AE66-0A3C-77D738A0B780}"/>
    <pc:docChg chg="addSld modSld">
      <pc:chgData name="Corrina Stewart" userId="S::corrina.stewart@bramhopeprimaryschool.co.uk::47a46c61-2e17-40ae-9a3d-a14b8220ea0f" providerId="AD" clId="Web-{9BE93BD6-E854-AE66-0A3C-77D738A0B780}" dt="2020-06-22T20:34:08.616" v="49" actId="20577"/>
      <pc:docMkLst>
        <pc:docMk/>
      </pc:docMkLst>
      <pc:sldChg chg="addSp delSp modSp new">
        <pc:chgData name="Corrina Stewart" userId="S::corrina.stewart@bramhopeprimaryschool.co.uk::47a46c61-2e17-40ae-9a3d-a14b8220ea0f" providerId="AD" clId="Web-{9BE93BD6-E854-AE66-0A3C-77D738A0B780}" dt="2020-06-22T20:34:08.116" v="47" actId="20577"/>
        <pc:sldMkLst>
          <pc:docMk/>
          <pc:sldMk cId="457843984" sldId="331"/>
        </pc:sldMkLst>
        <pc:spChg chg="mod">
          <ac:chgData name="Corrina Stewart" userId="S::corrina.stewart@bramhopeprimaryschool.co.uk::47a46c61-2e17-40ae-9a3d-a14b8220ea0f" providerId="AD" clId="Web-{9BE93BD6-E854-AE66-0A3C-77D738A0B780}" dt="2020-06-22T20:34:08.116" v="47" actId="20577"/>
          <ac:spMkLst>
            <pc:docMk/>
            <pc:sldMk cId="457843984" sldId="331"/>
            <ac:spMk id="2" creationId="{FF179DC7-3DE3-47D2-A24B-BCBE90D7C555}"/>
          </ac:spMkLst>
        </pc:spChg>
        <pc:spChg chg="del">
          <ac:chgData name="Corrina Stewart" userId="S::corrina.stewart@bramhopeprimaryschool.co.uk::47a46c61-2e17-40ae-9a3d-a14b8220ea0f" providerId="AD" clId="Web-{9BE93BD6-E854-AE66-0A3C-77D738A0B780}" dt="2020-06-22T20:33:57.085" v="1"/>
          <ac:spMkLst>
            <pc:docMk/>
            <pc:sldMk cId="457843984" sldId="331"/>
            <ac:spMk id="3" creationId="{F37D2687-D077-49A3-8B01-C6515DE61320}"/>
          </ac:spMkLst>
        </pc:spChg>
        <pc:spChg chg="add">
          <ac:chgData name="Corrina Stewart" userId="S::corrina.stewart@bramhopeprimaryschool.co.uk::47a46c61-2e17-40ae-9a3d-a14b8220ea0f" providerId="AD" clId="Web-{9BE93BD6-E854-AE66-0A3C-77D738A0B780}" dt="2020-06-22T20:34:01.428" v="2"/>
          <ac:spMkLst>
            <pc:docMk/>
            <pc:sldMk cId="457843984" sldId="331"/>
            <ac:spMk id="4" creationId="{1A3C8F83-7058-4ACB-AD14-F796C85B9AFA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E5BD760D-7007-0424-38D1-F5BC8C03EF2B}"/>
    <pc:docChg chg="addSld modSld">
      <pc:chgData name="Corrina Stewart" userId="S::corrina.stewart@bramhopeprimaryschool.co.uk::47a46c61-2e17-40ae-9a3d-a14b8220ea0f" providerId="AD" clId="Web-{E5BD760D-7007-0424-38D1-F5BC8C03EF2B}" dt="2020-06-22T20:21:51.682" v="1331" actId="14100"/>
      <pc:docMkLst>
        <pc:docMk/>
      </pc:docMkLst>
      <pc:sldChg chg="delSp modSp">
        <pc:chgData name="Corrina Stewart" userId="S::corrina.stewart@bramhopeprimaryschool.co.uk::47a46c61-2e17-40ae-9a3d-a14b8220ea0f" providerId="AD" clId="Web-{E5BD760D-7007-0424-38D1-F5BC8C03EF2B}" dt="2020-06-22T19:52:33.972" v="247"/>
        <pc:sldMkLst>
          <pc:docMk/>
          <pc:sldMk cId="0" sldId="270"/>
        </pc:sldMkLst>
        <pc:spChg chg="mod">
          <ac:chgData name="Corrina Stewart" userId="S::corrina.stewart@bramhopeprimaryschool.co.uk::47a46c61-2e17-40ae-9a3d-a14b8220ea0f" providerId="AD" clId="Web-{E5BD760D-7007-0424-38D1-F5BC8C03EF2B}" dt="2020-06-22T19:52:23.206" v="243" actId="20577"/>
          <ac:spMkLst>
            <pc:docMk/>
            <pc:sldMk cId="0" sldId="270"/>
            <ac:spMk id="3" creationId="{00000000-0000-0000-0000-000000000000}"/>
          </ac:spMkLst>
        </pc:spChg>
        <pc:spChg chg="del mod">
          <ac:chgData name="Corrina Stewart" userId="S::corrina.stewart@bramhopeprimaryschool.co.uk::47a46c61-2e17-40ae-9a3d-a14b8220ea0f" providerId="AD" clId="Web-{E5BD760D-7007-0424-38D1-F5BC8C03EF2B}" dt="2020-06-22T19:52:33.972" v="247"/>
          <ac:spMkLst>
            <pc:docMk/>
            <pc:sldMk cId="0" sldId="270"/>
            <ac:spMk id="6" creationId="{00000000-0000-0000-0000-000000000000}"/>
          </ac:spMkLst>
        </pc:spChg>
      </pc:sldChg>
      <pc:sldChg chg="addSp delSp modSp">
        <pc:chgData name="Corrina Stewart" userId="S::corrina.stewart@bramhopeprimaryschool.co.uk::47a46c61-2e17-40ae-9a3d-a14b8220ea0f" providerId="AD" clId="Web-{E5BD760D-7007-0424-38D1-F5BC8C03EF2B}" dt="2020-06-22T20:00:04.102" v="524" actId="20577"/>
        <pc:sldMkLst>
          <pc:docMk/>
          <pc:sldMk cId="394930580" sldId="320"/>
        </pc:sldMkLst>
        <pc:spChg chg="add del">
          <ac:chgData name="Corrina Stewart" userId="S::corrina.stewart@bramhopeprimaryschool.co.uk::47a46c61-2e17-40ae-9a3d-a14b8220ea0f" providerId="AD" clId="Web-{E5BD760D-7007-0424-38D1-F5BC8C03EF2B}" dt="2020-06-22T19:58:59.305" v="481"/>
          <ac:spMkLst>
            <pc:docMk/>
            <pc:sldMk cId="394930580" sldId="320"/>
            <ac:spMk id="2" creationId="{5D273EAA-5E48-4CDC-8AEF-11BCC1748BEF}"/>
          </ac:spMkLst>
        </pc:spChg>
        <pc:spChg chg="add mod">
          <ac:chgData name="Corrina Stewart" userId="S::corrina.stewart@bramhopeprimaryschool.co.uk::47a46c61-2e17-40ae-9a3d-a14b8220ea0f" providerId="AD" clId="Web-{E5BD760D-7007-0424-38D1-F5BC8C03EF2B}" dt="2020-06-22T20:00:04.102" v="524" actId="20577"/>
          <ac:spMkLst>
            <pc:docMk/>
            <pc:sldMk cId="394930580" sldId="320"/>
            <ac:spMk id="3" creationId="{F94948AC-BE0C-476F-9D26-2455E964BBF7}"/>
          </ac:spMkLst>
        </pc:spChg>
        <pc:picChg chg="del mod">
          <ac:chgData name="Corrina Stewart" userId="S::corrina.stewart@bramhopeprimaryschool.co.uk::47a46c61-2e17-40ae-9a3d-a14b8220ea0f" providerId="AD" clId="Web-{E5BD760D-7007-0424-38D1-F5BC8C03EF2B}" dt="2020-06-22T19:58:30.258" v="474"/>
          <ac:picMkLst>
            <pc:docMk/>
            <pc:sldMk cId="394930580" sldId="320"/>
            <ac:picMk id="4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19:58:56.289" v="480" actId="14100"/>
          <ac:picMkLst>
            <pc:docMk/>
            <pc:sldMk cId="394930580" sldId="320"/>
            <ac:picMk id="5" creationId="{00C55C24-010D-474A-B969-39C825615BB1}"/>
          </ac:picMkLst>
        </pc:picChg>
      </pc:sldChg>
      <pc:sldChg chg="addSp modSp">
        <pc:chgData name="Corrina Stewart" userId="S::corrina.stewart@bramhopeprimaryschool.co.uk::47a46c61-2e17-40ae-9a3d-a14b8220ea0f" providerId="AD" clId="Web-{E5BD760D-7007-0424-38D1-F5BC8C03EF2B}" dt="2020-06-22T20:07:28.777" v="897" actId="20577"/>
        <pc:sldMkLst>
          <pc:docMk/>
          <pc:sldMk cId="2509858020" sldId="325"/>
        </pc:sldMkLst>
        <pc:spChg chg="add mod">
          <ac:chgData name="Corrina Stewart" userId="S::corrina.stewart@bramhopeprimaryschool.co.uk::47a46c61-2e17-40ae-9a3d-a14b8220ea0f" providerId="AD" clId="Web-{E5BD760D-7007-0424-38D1-F5BC8C03EF2B}" dt="2020-06-22T20:07:28.777" v="897" actId="20577"/>
          <ac:spMkLst>
            <pc:docMk/>
            <pc:sldMk cId="2509858020" sldId="325"/>
            <ac:spMk id="2" creationId="{3CAC3510-51FA-4B8A-BCBB-23D460B1B3AB}"/>
          </ac:spMkLst>
        </pc:spChg>
        <pc:picChg chg="mod">
          <ac:chgData name="Corrina Stewart" userId="S::corrina.stewart@bramhopeprimaryschool.co.uk::47a46c61-2e17-40ae-9a3d-a14b8220ea0f" providerId="AD" clId="Web-{E5BD760D-7007-0424-38D1-F5BC8C03EF2B}" dt="2020-06-22T20:02:59.808" v="526" actId="1076"/>
          <ac:picMkLst>
            <pc:docMk/>
            <pc:sldMk cId="2509858020" sldId="325"/>
            <ac:picMk id="4" creationId="{00000000-0000-0000-0000-000000000000}"/>
          </ac:picMkLst>
        </pc:picChg>
      </pc:sldChg>
      <pc:sldChg chg="modSp">
        <pc:chgData name="Corrina Stewart" userId="S::corrina.stewart@bramhopeprimaryschool.co.uk::47a46c61-2e17-40ae-9a3d-a14b8220ea0f" providerId="AD" clId="Web-{E5BD760D-7007-0424-38D1-F5BC8C03EF2B}" dt="2020-06-22T19:55:41.055" v="331" actId="14100"/>
        <pc:sldMkLst>
          <pc:docMk/>
          <pc:sldMk cId="3415160438" sldId="326"/>
        </pc:sldMkLst>
        <pc:spChg chg="mod">
          <ac:chgData name="Corrina Stewart" userId="S::corrina.stewart@bramhopeprimaryschool.co.uk::47a46c61-2e17-40ae-9a3d-a14b8220ea0f" providerId="AD" clId="Web-{E5BD760D-7007-0424-38D1-F5BC8C03EF2B}" dt="2020-06-22T19:55:41.055" v="331" actId="14100"/>
          <ac:spMkLst>
            <pc:docMk/>
            <pc:sldMk cId="3415160438" sldId="326"/>
            <ac:spMk id="3" creationId="{00000000-0000-0000-0000-000000000000}"/>
          </ac:spMkLst>
        </pc:spChg>
      </pc:sldChg>
      <pc:sldChg chg="modSp new">
        <pc:chgData name="Corrina Stewart" userId="S::corrina.stewart@bramhopeprimaryschool.co.uk::47a46c61-2e17-40ae-9a3d-a14b8220ea0f" providerId="AD" clId="Web-{E5BD760D-7007-0424-38D1-F5BC8C03EF2B}" dt="2020-06-22T20:07:00.230" v="812" actId="20577"/>
        <pc:sldMkLst>
          <pc:docMk/>
          <pc:sldMk cId="679917299" sldId="327"/>
        </pc:sldMkLst>
        <pc:spChg chg="mod">
          <ac:chgData name="Corrina Stewart" userId="S::corrina.stewart@bramhopeprimaryschool.co.uk::47a46c61-2e17-40ae-9a3d-a14b8220ea0f" providerId="AD" clId="Web-{E5BD760D-7007-0424-38D1-F5BC8C03EF2B}" dt="2020-06-22T20:07:00.230" v="812" actId="20577"/>
          <ac:spMkLst>
            <pc:docMk/>
            <pc:sldMk cId="679917299" sldId="327"/>
            <ac:spMk id="2" creationId="{FB0E2C5E-DF8B-40EB-B433-80D3DBBE8526}"/>
          </ac:spMkLst>
        </pc:spChg>
        <pc:spChg chg="mod">
          <ac:chgData name="Corrina Stewart" userId="S::corrina.stewart@bramhopeprimaryschool.co.uk::47a46c61-2e17-40ae-9a3d-a14b8220ea0f" providerId="AD" clId="Web-{E5BD760D-7007-0424-38D1-F5BC8C03EF2B}" dt="2020-06-22T20:06:00.183" v="806" actId="14100"/>
          <ac:spMkLst>
            <pc:docMk/>
            <pc:sldMk cId="679917299" sldId="327"/>
            <ac:spMk id="3" creationId="{F011F103-CC64-45D0-9100-909DB7F83C14}"/>
          </ac:spMkLst>
        </pc:spChg>
      </pc:sldChg>
      <pc:sldChg chg="modSp add replId">
        <pc:chgData name="Corrina Stewart" userId="S::corrina.stewart@bramhopeprimaryschool.co.uk::47a46c61-2e17-40ae-9a3d-a14b8220ea0f" providerId="AD" clId="Web-{E5BD760D-7007-0424-38D1-F5BC8C03EF2B}" dt="2020-06-22T20:15:57.994" v="1293" actId="20577"/>
        <pc:sldMkLst>
          <pc:docMk/>
          <pc:sldMk cId="4255960881" sldId="328"/>
        </pc:sldMkLst>
        <pc:spChg chg="mod">
          <ac:chgData name="Corrina Stewart" userId="S::corrina.stewart@bramhopeprimaryschool.co.uk::47a46c61-2e17-40ae-9a3d-a14b8220ea0f" providerId="AD" clId="Web-{E5BD760D-7007-0424-38D1-F5BC8C03EF2B}" dt="2020-06-22T20:15:57.994" v="1293" actId="20577"/>
          <ac:spMkLst>
            <pc:docMk/>
            <pc:sldMk cId="4255960881" sldId="328"/>
            <ac:spMk id="2" creationId="{FB0E2C5E-DF8B-40EB-B433-80D3DBBE8526}"/>
          </ac:spMkLst>
        </pc:spChg>
        <pc:spChg chg="mod">
          <ac:chgData name="Corrina Stewart" userId="S::corrina.stewart@bramhopeprimaryschool.co.uk::47a46c61-2e17-40ae-9a3d-a14b8220ea0f" providerId="AD" clId="Web-{E5BD760D-7007-0424-38D1-F5BC8C03EF2B}" dt="2020-06-22T20:09:11.011" v="1229" actId="20577"/>
          <ac:spMkLst>
            <pc:docMk/>
            <pc:sldMk cId="4255960881" sldId="328"/>
            <ac:spMk id="3" creationId="{F011F103-CC64-45D0-9100-909DB7F83C14}"/>
          </ac:spMkLst>
        </pc:spChg>
      </pc:sldChg>
      <pc:sldChg chg="addSp delSp modSp new">
        <pc:chgData name="Corrina Stewart" userId="S::corrina.stewart@bramhopeprimaryschool.co.uk::47a46c61-2e17-40ae-9a3d-a14b8220ea0f" providerId="AD" clId="Web-{E5BD760D-7007-0424-38D1-F5BC8C03EF2B}" dt="2020-06-22T20:17:25.166" v="1303" actId="1076"/>
        <pc:sldMkLst>
          <pc:docMk/>
          <pc:sldMk cId="1287133371" sldId="329"/>
        </pc:sldMkLst>
        <pc:spChg chg="del">
          <ac:chgData name="Corrina Stewart" userId="S::corrina.stewart@bramhopeprimaryschool.co.uk::47a46c61-2e17-40ae-9a3d-a14b8220ea0f" providerId="AD" clId="Web-{E5BD760D-7007-0424-38D1-F5BC8C03EF2B}" dt="2020-06-22T20:10:32.714" v="1232"/>
          <ac:spMkLst>
            <pc:docMk/>
            <pc:sldMk cId="1287133371" sldId="329"/>
            <ac:spMk id="2" creationId="{60EFE9CD-FCC8-49F1-875F-B48F28D0C16C}"/>
          </ac:spMkLst>
        </pc:spChg>
        <pc:spChg chg="del">
          <ac:chgData name="Corrina Stewart" userId="S::corrina.stewart@bramhopeprimaryschool.co.uk::47a46c61-2e17-40ae-9a3d-a14b8220ea0f" providerId="AD" clId="Web-{E5BD760D-7007-0424-38D1-F5BC8C03EF2B}" dt="2020-06-22T20:10:39.370" v="1233"/>
          <ac:spMkLst>
            <pc:docMk/>
            <pc:sldMk cId="1287133371" sldId="329"/>
            <ac:spMk id="3" creationId="{55F9A0DB-84D9-4AB0-BDDA-51289D15ED34}"/>
          </ac:spMkLst>
        </pc:spChg>
        <pc:picChg chg="add mod ord">
          <ac:chgData name="Corrina Stewart" userId="S::corrina.stewart@bramhopeprimaryschool.co.uk::47a46c61-2e17-40ae-9a3d-a14b8220ea0f" providerId="AD" clId="Web-{E5BD760D-7007-0424-38D1-F5BC8C03EF2B}" dt="2020-06-22T20:14:24.198" v="1246" actId="14100"/>
          <ac:picMkLst>
            <pc:docMk/>
            <pc:sldMk cId="1287133371" sldId="329"/>
            <ac:picMk id="4" creationId="{50AA36B4-24C8-4132-836D-794EDF1074C6}"/>
          </ac:picMkLst>
        </pc:picChg>
        <pc:picChg chg="add del mod">
          <ac:chgData name="Corrina Stewart" userId="S::corrina.stewart@bramhopeprimaryschool.co.uk::47a46c61-2e17-40ae-9a3d-a14b8220ea0f" providerId="AD" clId="Web-{E5BD760D-7007-0424-38D1-F5BC8C03EF2B}" dt="2020-06-22T20:12:48.417" v="1238"/>
          <ac:picMkLst>
            <pc:docMk/>
            <pc:sldMk cId="1287133371" sldId="329"/>
            <ac:picMk id="5" creationId="{BB640F79-9B59-44BB-B5A9-373E7294AA9E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4:54.463" v="1254" actId="14100"/>
          <ac:picMkLst>
            <pc:docMk/>
            <pc:sldMk cId="1287133371" sldId="329"/>
            <ac:picMk id="6" creationId="{5964D123-F578-4520-BB08-A3AE7592978A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4:58.323" v="1256" actId="14100"/>
          <ac:picMkLst>
            <pc:docMk/>
            <pc:sldMk cId="1287133371" sldId="329"/>
            <ac:picMk id="7" creationId="{58199A7A-9039-47EC-B072-A93A107A55BC}"/>
          </ac:picMkLst>
        </pc:picChg>
        <pc:picChg chg="add del mod">
          <ac:chgData name="Corrina Stewart" userId="S::corrina.stewart@bramhopeprimaryschool.co.uk::47a46c61-2e17-40ae-9a3d-a14b8220ea0f" providerId="AD" clId="Web-{E5BD760D-7007-0424-38D1-F5BC8C03EF2B}" dt="2020-06-22T20:17:18.775" v="1300"/>
          <ac:picMkLst>
            <pc:docMk/>
            <pc:sldMk cId="1287133371" sldId="329"/>
            <ac:picMk id="8" creationId="{034B102E-F3D6-4018-BEFA-82AE7D5340DC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7:25.166" v="1303" actId="1076"/>
          <ac:picMkLst>
            <pc:docMk/>
            <pc:sldMk cId="1287133371" sldId="329"/>
            <ac:picMk id="9" creationId="{4D5EAD02-070D-4BB3-B146-E2BB8D97F62E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E5BD760D-7007-0424-38D1-F5BC8C03EF2B}" dt="2020-06-22T20:21:51.682" v="1331" actId="14100"/>
        <pc:sldMkLst>
          <pc:docMk/>
          <pc:sldMk cId="3096624973" sldId="330"/>
        </pc:sldMkLst>
        <pc:spChg chg="del">
          <ac:chgData name="Corrina Stewart" userId="S::corrina.stewart@bramhopeprimaryschool.co.uk::47a46c61-2e17-40ae-9a3d-a14b8220ea0f" providerId="AD" clId="Web-{E5BD760D-7007-0424-38D1-F5BC8C03EF2B}" dt="2020-06-22T20:18:08.447" v="1305"/>
          <ac:spMkLst>
            <pc:docMk/>
            <pc:sldMk cId="3096624973" sldId="330"/>
            <ac:spMk id="2" creationId="{BC599042-A449-4B96-98EF-680D9B2FE5F6}"/>
          </ac:spMkLst>
        </pc:spChg>
        <pc:spChg chg="del">
          <ac:chgData name="Corrina Stewart" userId="S::corrina.stewart@bramhopeprimaryschool.co.uk::47a46c61-2e17-40ae-9a3d-a14b8220ea0f" providerId="AD" clId="Web-{E5BD760D-7007-0424-38D1-F5BC8C03EF2B}" dt="2020-06-22T20:18:10.650" v="1306"/>
          <ac:spMkLst>
            <pc:docMk/>
            <pc:sldMk cId="3096624973" sldId="330"/>
            <ac:spMk id="3" creationId="{35EF9B10-781A-45FC-BD43-58B4982F9700}"/>
          </ac:spMkLst>
        </pc:spChg>
        <pc:picChg chg="add del mod">
          <ac:chgData name="Corrina Stewart" userId="S::corrina.stewart@bramhopeprimaryschool.co.uk::47a46c61-2e17-40ae-9a3d-a14b8220ea0f" providerId="AD" clId="Web-{E5BD760D-7007-0424-38D1-F5BC8C03EF2B}" dt="2020-06-22T20:21:45.869" v="1328"/>
          <ac:picMkLst>
            <pc:docMk/>
            <pc:sldMk cId="3096624973" sldId="330"/>
            <ac:picMk id="4" creationId="{59A5A103-90FE-4D0F-A60E-3183CA666F17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15.088" v="1327" actId="1076"/>
          <ac:picMkLst>
            <pc:docMk/>
            <pc:sldMk cId="3096624973" sldId="330"/>
            <ac:picMk id="5" creationId="{4E644F13-ABE4-40BE-8BC9-50A98BA375DF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08.916" v="1325" actId="1076"/>
          <ac:picMkLst>
            <pc:docMk/>
            <pc:sldMk cId="3096624973" sldId="330"/>
            <ac:picMk id="6" creationId="{7CB3198E-8D2C-4397-8217-F407D57FF472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51.682" v="1331" actId="14100"/>
          <ac:picMkLst>
            <pc:docMk/>
            <pc:sldMk cId="3096624973" sldId="330"/>
            <ac:picMk id="7" creationId="{F56BD9DA-1CB8-4E76-9B36-344FFCE01CF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G9Ot8dVmWQ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4242"/>
            <a:ext cx="8712968" cy="654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99792" y="3861048"/>
            <a:ext cx="367107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>
                <a:solidFill>
                  <a:schemeClr val="bg1"/>
                </a:solidFill>
              </a:rPr>
              <a:t>Week 5</a:t>
            </a:r>
            <a:endParaRPr lang="en-GB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Brazil – what do you know?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Name two countries which border Brazil?</a:t>
            </a:r>
          </a:p>
          <a:p>
            <a:r>
              <a:rPr lang="en-GB"/>
              <a:t>Can you name one of the regions of Brazil?</a:t>
            </a:r>
            <a:endParaRPr lang="en-GB">
              <a:cs typeface="Calibri"/>
            </a:endParaRPr>
          </a:p>
          <a:p>
            <a:r>
              <a:rPr lang="en-GB"/>
              <a:t>What is the name given to the process of people moving from the countryside to the city?</a:t>
            </a:r>
            <a:endParaRPr lang="en-GB">
              <a:cs typeface="Calibri"/>
            </a:endParaRPr>
          </a:p>
          <a:p>
            <a:r>
              <a:rPr lang="en-GB"/>
              <a:t>What is the name given to shanty towns?</a:t>
            </a:r>
            <a:endParaRPr lang="en-GB">
              <a:cs typeface="Calibri"/>
            </a:endParaRPr>
          </a:p>
          <a:p>
            <a:pPr lvl="1"/>
            <a:endParaRPr lang="en-GB"/>
          </a:p>
          <a:p>
            <a:endParaRPr lang="en-GB"/>
          </a:p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Brazil – what do you know?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833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Name two countries which border Brazil?</a:t>
            </a:r>
          </a:p>
          <a:p>
            <a:pPr lvl="1"/>
            <a:r>
              <a:rPr lang="en-GB" sz="2400">
                <a:solidFill>
                  <a:srgbClr val="FF0000"/>
                </a:solidFill>
                <a:cs typeface="Calibri"/>
              </a:rPr>
              <a:t>Suriname, Venezuela, Guyana, Paraguay, Argentina, Peru, Colombia, Uruguay, French Guiana, Bolivia</a:t>
            </a:r>
          </a:p>
          <a:p>
            <a:r>
              <a:rPr lang="en-GB"/>
              <a:t>Can you name one of the regions of Brazil?</a:t>
            </a:r>
            <a:endParaRPr lang="en-GB">
              <a:cs typeface="Calibri"/>
            </a:endParaRPr>
          </a:p>
          <a:p>
            <a:pPr lvl="1"/>
            <a:r>
              <a:rPr lang="en-GB" sz="2400">
                <a:solidFill>
                  <a:srgbClr val="FF0000"/>
                </a:solidFill>
                <a:cs typeface="Calibri"/>
              </a:rPr>
              <a:t>Caatinga, Pantanal, Pampas, </a:t>
            </a:r>
            <a:r>
              <a:rPr lang="en-GB" sz="2400" err="1">
                <a:solidFill>
                  <a:srgbClr val="FF0000"/>
                </a:solidFill>
                <a:cs typeface="Calibri"/>
              </a:rPr>
              <a:t>Amazonias</a:t>
            </a:r>
            <a:r>
              <a:rPr lang="en-GB" sz="2400">
                <a:solidFill>
                  <a:srgbClr val="FF0000"/>
                </a:solidFill>
                <a:cs typeface="Calibri"/>
              </a:rPr>
              <a:t>, Mata Atlantica, </a:t>
            </a:r>
            <a:r>
              <a:rPr lang="en-GB" sz="2400" err="1">
                <a:solidFill>
                  <a:srgbClr val="FF0000"/>
                </a:solidFill>
                <a:cs typeface="Calibri"/>
              </a:rPr>
              <a:t>Cerrado</a:t>
            </a:r>
          </a:p>
          <a:p>
            <a:r>
              <a:rPr lang="en-GB"/>
              <a:t>What is the name given to the process of people moving from the countryside to the city? </a:t>
            </a:r>
            <a:r>
              <a:rPr lang="en-GB" sz="2400">
                <a:solidFill>
                  <a:srgbClr val="FF0000"/>
                </a:solidFill>
              </a:rPr>
              <a:t>Urbanization</a:t>
            </a:r>
            <a:endParaRPr lang="en-GB" sz="2400">
              <a:solidFill>
                <a:srgbClr val="FF0000"/>
              </a:solidFill>
              <a:cs typeface="Calibri"/>
            </a:endParaRPr>
          </a:p>
          <a:p>
            <a:r>
              <a:rPr lang="en-GB"/>
              <a:t>What is the name given to shanty towns? </a:t>
            </a:r>
            <a:r>
              <a:rPr lang="en-GB" sz="2400">
                <a:solidFill>
                  <a:srgbClr val="FF0000"/>
                </a:solidFill>
              </a:rPr>
              <a:t>Favelas</a:t>
            </a:r>
            <a:endParaRPr lang="en-GB" sz="2400">
              <a:solidFill>
                <a:srgbClr val="FF0000"/>
              </a:solidFill>
              <a:cs typeface="Calibri"/>
            </a:endParaRPr>
          </a:p>
          <a:p>
            <a:pPr lvl="1"/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160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/>
              <a:t>LC: Can I explore Brazil as a tourist destination?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00807"/>
            <a:ext cx="9001000" cy="375799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0" y="548680"/>
            <a:ext cx="9093582" cy="26642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3645024"/>
            <a:ext cx="6398425" cy="11521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067" y="3387650"/>
            <a:ext cx="237172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36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052736"/>
            <a:ext cx="8886306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004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4948AC-BE0C-476F-9D26-2455E964BBF7}"/>
              </a:ext>
            </a:extLst>
          </p:cNvPr>
          <p:cNvSpPr txBox="1"/>
          <p:nvPr/>
        </p:nvSpPr>
        <p:spPr>
          <a:xfrm>
            <a:off x="361535" y="205350"/>
            <a:ext cx="8380106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Around 5 and a half million tourists visit Brazil each year.</a:t>
            </a:r>
            <a:r>
              <a:rPr lang="en-US" sz="2800">
                <a:ea typeface="+mn-lt"/>
                <a:cs typeface="+mn-lt"/>
              </a:rPr>
              <a:t> About a third of all foreign visitors are from Europe, with around 150,000 people arriving from the UK.  </a:t>
            </a:r>
          </a:p>
          <a:p>
            <a:endParaRPr lang="en-US" sz="280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However, the vast majority of tourists are from other South American countries: Argentina leads the way, with more than one and a half million holidaymakers. The USA holds second place – one in every ten foreign tourists in Brazil is American.</a:t>
            </a:r>
            <a:endParaRPr lang="en-US" sz="2800">
              <a:cs typeface="Calibri"/>
            </a:endParaRPr>
          </a:p>
        </p:txBody>
      </p:sp>
      <p:pic>
        <p:nvPicPr>
          <p:cNvPr id="5" name="Picture 5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0C55C24-010D-474A-B969-39C825615BB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67" y="4352952"/>
            <a:ext cx="8820267" cy="204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0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79DC7-3DE3-47D2-A24B-BCBE90D7C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Watch the video – make notes!</a:t>
            </a:r>
            <a:endParaRPr lang="en-US" dirty="0"/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1A3C8F83-7058-4ACB-AD14-F796C85B9AFA}"/>
              </a:ext>
            </a:extLst>
          </p:cNvPr>
          <p:cNvSpPr txBox="1"/>
          <p:nvPr/>
        </p:nvSpPr>
        <p:spPr>
          <a:xfrm>
            <a:off x="460040" y="2902226"/>
            <a:ext cx="8152925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hlinkClick r:id="rId2"/>
              </a:rPr>
              <a:t>https://www.youtube.com/watch?v=mG9Ot8dVmWQ</a:t>
            </a: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57843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2495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80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253" y="620687"/>
            <a:ext cx="9030251" cy="375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64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00" y="764705"/>
            <a:ext cx="9105000" cy="3829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60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24724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07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222" y="211967"/>
            <a:ext cx="8982075" cy="33432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AC3510-51FA-4B8A-BCBB-23D460B1B3AB}"/>
              </a:ext>
            </a:extLst>
          </p:cNvPr>
          <p:cNvSpPr txBox="1"/>
          <p:nvPr/>
        </p:nvSpPr>
        <p:spPr>
          <a:xfrm>
            <a:off x="303853" y="3839344"/>
            <a:ext cx="869247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Read through the tourist attraction cards on your table.</a:t>
            </a:r>
          </a:p>
          <a:p>
            <a:endParaRPr lang="en-US" sz="2800">
              <a:cs typeface="Calibri"/>
            </a:endParaRPr>
          </a:p>
          <a:p>
            <a:r>
              <a:rPr lang="en-US" sz="2800">
                <a:cs typeface="Calibri"/>
              </a:rPr>
              <a:t>Decide on the attraction that you think you would like to visit if you went to Rio.</a:t>
            </a:r>
          </a:p>
          <a:p>
            <a:endParaRPr lang="en-US" sz="2800">
              <a:cs typeface="Calibri"/>
            </a:endParaRPr>
          </a:p>
          <a:p>
            <a:r>
              <a:rPr lang="en-US" sz="2800">
                <a:cs typeface="Calibri"/>
              </a:rPr>
              <a:t>There are then two tasks for you to choose from.</a:t>
            </a:r>
          </a:p>
        </p:txBody>
      </p:sp>
    </p:spTree>
    <p:extLst>
      <p:ext uri="{BB962C8B-B14F-4D97-AF65-F5344CB8AC3E}">
        <p14:creationId xmlns:p14="http://schemas.microsoft.com/office/powerpoint/2010/main" val="2509858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E2C5E-DF8B-40EB-B433-80D3DBBE8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Task 1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1F103-CC64-45D0-9100-909DB7F83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57388" cy="45259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>
                <a:ea typeface="+mn-lt"/>
                <a:cs typeface="+mn-lt"/>
              </a:rPr>
              <a:t>As a member of the Rio de Janeiro tourist information board your task is to attract tourists to visit your city by producing a tourist guide to the city. </a:t>
            </a:r>
            <a:endParaRPr lang="en-US">
              <a:cs typeface="Calibri"/>
            </a:endParaRPr>
          </a:p>
          <a:p>
            <a:r>
              <a:rPr lang="en-US">
                <a:ea typeface="+mn-lt"/>
                <a:cs typeface="+mn-lt"/>
              </a:rPr>
              <a:t>Your guide should include the following information:</a:t>
            </a:r>
            <a:endParaRPr lang="en-US"/>
          </a:p>
          <a:p>
            <a:r>
              <a:rPr lang="en-US">
                <a:ea typeface="+mn-lt"/>
                <a:cs typeface="+mn-lt"/>
              </a:rPr>
              <a:t> - The location of the city </a:t>
            </a:r>
            <a:endParaRPr lang="en-US"/>
          </a:p>
          <a:p>
            <a:r>
              <a:rPr lang="en-US">
                <a:ea typeface="+mn-lt"/>
                <a:cs typeface="+mn-lt"/>
              </a:rPr>
              <a:t> - The major human and physical landmarks </a:t>
            </a:r>
            <a:endParaRPr lang="en-US"/>
          </a:p>
          <a:p>
            <a:r>
              <a:rPr lang="en-US">
                <a:ea typeface="+mn-lt"/>
                <a:cs typeface="+mn-lt"/>
              </a:rPr>
              <a:t> - The best places to visit and explore in the city </a:t>
            </a:r>
            <a:endParaRPr lang="en-US"/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9917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ign on the side of a mountain&#10;&#10;Description generated with very high confidence">
            <a:extLst>
              <a:ext uri="{FF2B5EF4-FFF2-40B4-BE49-F238E27FC236}">
                <a16:creationId xmlns:a16="http://schemas.microsoft.com/office/drawing/2014/main" id="{4E644F13-ABE4-40BE-8BC9-50A98BA375D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081" y="124802"/>
            <a:ext cx="3099529" cy="3697652"/>
          </a:xfrm>
          <a:prstGeom prst="rect">
            <a:avLst/>
          </a:prstGeom>
        </p:spPr>
      </p:pic>
      <p:pic>
        <p:nvPicPr>
          <p:cNvPr id="6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7CB3198E-8D2C-4397-8217-F407D57FF47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229" y="579250"/>
            <a:ext cx="3452012" cy="5614306"/>
          </a:xfrm>
          <a:prstGeom prst="rect">
            <a:avLst/>
          </a:prstGeom>
        </p:spPr>
      </p:pic>
      <p:pic>
        <p:nvPicPr>
          <p:cNvPr id="7" name="Picture 7" descr="A picture containing food&#10;&#10;Description generated with very high confidence">
            <a:extLst>
              <a:ext uri="{FF2B5EF4-FFF2-40B4-BE49-F238E27FC236}">
                <a16:creationId xmlns:a16="http://schemas.microsoft.com/office/drawing/2014/main" id="{F56BD9DA-1CB8-4E76-9B36-344FFCE01CF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26033" y="3977782"/>
            <a:ext cx="4246493" cy="275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24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E2C5E-DF8B-40EB-B433-80D3DBBE8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cs typeface="Calibri"/>
              </a:rPr>
              <a:t>Task 2 – Write a review for </a:t>
            </a:r>
            <a:r>
              <a:rPr lang="en-US" err="1">
                <a:cs typeface="Calibri"/>
              </a:rPr>
              <a:t>Tripadvisor</a:t>
            </a:r>
            <a:endParaRPr lang="en-US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1F103-CC64-45D0-9100-909DB7F83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57388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Read through the tourist information cards.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Decide on your </a:t>
            </a:r>
            <a:r>
              <a:rPr lang="en-US" err="1">
                <a:cs typeface="Calibri"/>
              </a:rPr>
              <a:t>favourite</a:t>
            </a:r>
            <a:r>
              <a:rPr lang="en-US">
                <a:cs typeface="Calibri"/>
              </a:rPr>
              <a:t> destinations and try to imagine that you have visited them.</a:t>
            </a:r>
          </a:p>
          <a:p>
            <a:r>
              <a:rPr lang="en-US">
                <a:cs typeface="Calibri"/>
              </a:rPr>
              <a:t>Write a </a:t>
            </a:r>
            <a:r>
              <a:rPr lang="en-US" err="1">
                <a:cs typeface="Calibri"/>
              </a:rPr>
              <a:t>Tripadvisor</a:t>
            </a:r>
            <a:r>
              <a:rPr lang="en-US">
                <a:cs typeface="Calibri"/>
              </a:rPr>
              <a:t> review which would help tourists to decide if they want to visit those locations.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5960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0AA36B4-24C8-4132-836D-794EDF107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8032" y="171561"/>
            <a:ext cx="7335078" cy="1547550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964D123-F578-4520-BB08-A3AE7592978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872" y="1875338"/>
            <a:ext cx="4148877" cy="1772638"/>
          </a:xfrm>
          <a:prstGeom prst="rect">
            <a:avLst/>
          </a:prstGeom>
        </p:spPr>
      </p:pic>
      <p:pic>
        <p:nvPicPr>
          <p:cNvPr id="7" name="Picture 7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58199A7A-9039-47EC-B072-A93A107A55B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871" y="3734883"/>
            <a:ext cx="4276666" cy="2952120"/>
          </a:xfrm>
          <a:prstGeom prst="rect">
            <a:avLst/>
          </a:prstGeom>
        </p:spPr>
      </p:pic>
      <p:pic>
        <p:nvPicPr>
          <p:cNvPr id="9" name="Picture 9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D5EAD02-070D-4BB3-B146-E2BB8D97F62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05469" y="2369488"/>
            <a:ext cx="4063684" cy="284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133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280</Words>
  <Application>Microsoft Office PowerPoint</Application>
  <PresentationFormat>On-screen Show (4:3)</PresentationFormat>
  <Paragraphs>34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Brazil – what do you know?</vt:lpstr>
      <vt:lpstr>Brazil – what do you know?</vt:lpstr>
      <vt:lpstr>LC: Can I explore Brazil as a tourist destination?</vt:lpstr>
      <vt:lpstr>PowerPoint Presentation</vt:lpstr>
      <vt:lpstr>PowerPoint Presentation</vt:lpstr>
      <vt:lpstr>PowerPoint Presentation</vt:lpstr>
      <vt:lpstr>Watch the video – make notes!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 1</vt:lpstr>
      <vt:lpstr>PowerPoint Presentation</vt:lpstr>
      <vt:lpstr>Task 2 – Write a review for Tripadvisor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lastModifiedBy>Stewart</cp:lastModifiedBy>
  <cp:revision>6</cp:revision>
  <dcterms:created xsi:type="dcterms:W3CDTF">2020-05-22T05:56:34Z</dcterms:created>
  <dcterms:modified xsi:type="dcterms:W3CDTF">2020-06-22T20:34:12Z</dcterms:modified>
</cp:coreProperties>
</file>