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theme/theme2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8" r:id="rId4"/>
    <p:sldMasterId id="2147483660" r:id="rId5"/>
  </p:sldMasterIdLst>
  <p:sldIdLst>
    <p:sldId id="257" r:id="rId6"/>
    <p:sldId id="282" r:id="rId7"/>
    <p:sldId id="268" r:id="rId8"/>
    <p:sldId id="258" r:id="rId9"/>
    <p:sldId id="284" r:id="rId10"/>
    <p:sldId id="277" r:id="rId11"/>
    <p:sldId id="276" r:id="rId12"/>
    <p:sldId id="270" r:id="rId13"/>
    <p:sldId id="271" r:id="rId14"/>
    <p:sldId id="281" r:id="rId15"/>
    <p:sldId id="283" r:id="rId16"/>
    <p:sldId id="286" r:id="rId17"/>
    <p:sldId id="285" r:id="rId18"/>
    <p:sldId id="265" r:id="rId1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2402F79-10C1-EF42-3A58-0027B774E254}" v="176" dt="2024-10-16T16:07:19.022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/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3" Type="http://schemas.openxmlformats.org/officeDocument/2006/relationships/customXml" Target="../customXml/item3.xml"/><Relationship Id="rId21" Type="http://schemas.openxmlformats.org/officeDocument/2006/relationships/viewProps" Target="viewProps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microsoft.com/office/2015/10/relationships/revisionInfo" Target="revisionInfo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microsoft.com/office/2016/11/relationships/changesInfo" Target="changesInfos/changesInfo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tableStyles" Target="tableStyles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Nicola  Freer" userId="S::nicola.freer@bramhopeprimaryschool.co.uk::040c9b20-bc52-4ecd-9f5a-f1de7fce5a63" providerId="AD" clId="Web-{F8ABE25A-404F-2D9F-9A9D-7A127606F6FE}"/>
    <pc:docChg chg="modSld">
      <pc:chgData name="Nicola  Freer" userId="S::nicola.freer@bramhopeprimaryschool.co.uk::040c9b20-bc52-4ecd-9f5a-f1de7fce5a63" providerId="AD" clId="Web-{F8ABE25A-404F-2D9F-9A9D-7A127606F6FE}" dt="2021-11-01T20:53:10.208" v="49" actId="20577"/>
      <pc:docMkLst>
        <pc:docMk/>
      </pc:docMkLst>
      <pc:sldChg chg="addSp modSp">
        <pc:chgData name="Nicola  Freer" userId="S::nicola.freer@bramhopeprimaryschool.co.uk::040c9b20-bc52-4ecd-9f5a-f1de7fce5a63" providerId="AD" clId="Web-{F8ABE25A-404F-2D9F-9A9D-7A127606F6FE}" dt="2021-11-01T20:53:10.208" v="49" actId="20577"/>
        <pc:sldMkLst>
          <pc:docMk/>
          <pc:sldMk cId="281632413" sldId="270"/>
        </pc:sldMkLst>
        <pc:spChg chg="mod">
          <ac:chgData name="Nicola  Freer" userId="S::nicola.freer@bramhopeprimaryschool.co.uk::040c9b20-bc52-4ecd-9f5a-f1de7fce5a63" providerId="AD" clId="Web-{F8ABE25A-404F-2D9F-9A9D-7A127606F6FE}" dt="2021-11-01T20:51:05.091" v="23" actId="1076"/>
          <ac:spMkLst>
            <pc:docMk/>
            <pc:sldMk cId="281632413" sldId="270"/>
            <ac:spMk id="2" creationId="{DCEBBEF2-DA68-4525-AD00-DC33A75FEB91}"/>
          </ac:spMkLst>
        </pc:spChg>
        <pc:spChg chg="mod">
          <ac:chgData name="Nicola  Freer" userId="S::nicola.freer@bramhopeprimaryschool.co.uk::040c9b20-bc52-4ecd-9f5a-f1de7fce5a63" providerId="AD" clId="Web-{F8ABE25A-404F-2D9F-9A9D-7A127606F6FE}" dt="2021-11-01T20:53:10.208" v="49" actId="20577"/>
          <ac:spMkLst>
            <pc:docMk/>
            <pc:sldMk cId="281632413" sldId="270"/>
            <ac:spMk id="3" creationId="{203279FC-DECA-4AE3-B372-25059A61AE28}"/>
          </ac:spMkLst>
        </pc:spChg>
        <pc:picChg chg="add mod modCrop">
          <ac:chgData name="Nicola  Freer" userId="S::nicola.freer@bramhopeprimaryschool.co.uk::040c9b20-bc52-4ecd-9f5a-f1de7fce5a63" providerId="AD" clId="Web-{F8ABE25A-404F-2D9F-9A9D-7A127606F6FE}" dt="2021-11-01T20:52:02.142" v="28" actId="14100"/>
          <ac:picMkLst>
            <pc:docMk/>
            <pc:sldMk cId="281632413" sldId="270"/>
            <ac:picMk id="5" creationId="{8BF82367-F460-49A7-9BD6-E78605603726}"/>
          </ac:picMkLst>
        </pc:picChg>
      </pc:sldChg>
    </pc:docChg>
  </pc:docChgLst>
  <pc:docChgLst>
    <pc:chgData name="Nicola  Freer" userId="S::nicola.freer@bramhopeprimaryschool.co.uk::040c9b20-bc52-4ecd-9f5a-f1de7fce5a63" providerId="AD" clId="Web-{781FA08E-107E-F216-8BF9-49DA0F4D7278}"/>
    <pc:docChg chg="addSld delSld modSld sldOrd">
      <pc:chgData name="Nicola  Freer" userId="S::nicola.freer@bramhopeprimaryschool.co.uk::040c9b20-bc52-4ecd-9f5a-f1de7fce5a63" providerId="AD" clId="Web-{781FA08E-107E-F216-8BF9-49DA0F4D7278}" dt="2021-11-05T16:36:28.634" v="596"/>
      <pc:docMkLst>
        <pc:docMk/>
      </pc:docMkLst>
      <pc:sldChg chg="addSp modSp">
        <pc:chgData name="Nicola  Freer" userId="S::nicola.freer@bramhopeprimaryschool.co.uk::040c9b20-bc52-4ecd-9f5a-f1de7fce5a63" providerId="AD" clId="Web-{781FA08E-107E-F216-8BF9-49DA0F4D7278}" dt="2021-11-05T16:13:22.220" v="270" actId="20577"/>
        <pc:sldMkLst>
          <pc:docMk/>
          <pc:sldMk cId="2705617375" sldId="258"/>
        </pc:sldMkLst>
        <pc:spChg chg="add mod">
          <ac:chgData name="Nicola  Freer" userId="S::nicola.freer@bramhopeprimaryschool.co.uk::040c9b20-bc52-4ecd-9f5a-f1de7fce5a63" providerId="AD" clId="Web-{781FA08E-107E-F216-8BF9-49DA0F4D7278}" dt="2021-11-05T16:12:58.063" v="265" actId="1076"/>
          <ac:spMkLst>
            <pc:docMk/>
            <pc:sldMk cId="2705617375" sldId="258"/>
            <ac:spMk id="2" creationId="{58061814-D788-4C3C-A87B-B3EC3E88B300}"/>
          </ac:spMkLst>
        </pc:spChg>
        <pc:spChg chg="mod">
          <ac:chgData name="Nicola  Freer" userId="S::nicola.freer@bramhopeprimaryschool.co.uk::040c9b20-bc52-4ecd-9f5a-f1de7fce5a63" providerId="AD" clId="Web-{781FA08E-107E-F216-8BF9-49DA0F4D7278}" dt="2021-11-05T16:13:22.220" v="270" actId="20577"/>
          <ac:spMkLst>
            <pc:docMk/>
            <pc:sldMk cId="2705617375" sldId="258"/>
            <ac:spMk id="3" creationId="{00000000-0000-0000-0000-000000000000}"/>
          </ac:spMkLst>
        </pc:spChg>
      </pc:sldChg>
      <pc:sldChg chg="addSp delSp modSp mod setBg addAnim delAnim">
        <pc:chgData name="Nicola  Freer" userId="S::nicola.freer@bramhopeprimaryschool.co.uk::040c9b20-bc52-4ecd-9f5a-f1de7fce5a63" providerId="AD" clId="Web-{781FA08E-107E-F216-8BF9-49DA0F4D7278}" dt="2021-11-05T16:36:28.634" v="596"/>
        <pc:sldMkLst>
          <pc:docMk/>
          <pc:sldMk cId="3659111781" sldId="265"/>
        </pc:sldMkLst>
        <pc:spChg chg="mod">
          <ac:chgData name="Nicola  Freer" userId="S::nicola.freer@bramhopeprimaryschool.co.uk::040c9b20-bc52-4ecd-9f5a-f1de7fce5a63" providerId="AD" clId="Web-{781FA08E-107E-F216-8BF9-49DA0F4D7278}" dt="2021-11-05T16:36:28.634" v="596"/>
          <ac:spMkLst>
            <pc:docMk/>
            <pc:sldMk cId="3659111781" sldId="265"/>
            <ac:spMk id="2" creationId="{00000000-0000-0000-0000-000000000000}"/>
          </ac:spMkLst>
        </pc:spChg>
        <pc:spChg chg="add">
          <ac:chgData name="Nicola  Freer" userId="S::nicola.freer@bramhopeprimaryschool.co.uk::040c9b20-bc52-4ecd-9f5a-f1de7fce5a63" providerId="AD" clId="Web-{781FA08E-107E-F216-8BF9-49DA0F4D7278}" dt="2021-11-05T16:36:28.634" v="596"/>
          <ac:spMkLst>
            <pc:docMk/>
            <pc:sldMk cId="3659111781" sldId="265"/>
            <ac:spMk id="5" creationId="{164E9BCF-1B67-4514-808C-A5DCBDEB4A85}"/>
          </ac:spMkLst>
        </pc:spChg>
        <pc:spChg chg="add">
          <ac:chgData name="Nicola  Freer" userId="S::nicola.freer@bramhopeprimaryschool.co.uk::040c9b20-bc52-4ecd-9f5a-f1de7fce5a63" providerId="AD" clId="Web-{781FA08E-107E-F216-8BF9-49DA0F4D7278}" dt="2021-11-05T16:36:28.634" v="596"/>
          <ac:spMkLst>
            <pc:docMk/>
            <pc:sldMk cId="3659111781" sldId="265"/>
            <ac:spMk id="15" creationId="{CE3D4922-3D1C-4679-9A86-15BFC1A252F0}"/>
          </ac:spMkLst>
        </pc:spChg>
        <pc:spChg chg="add del">
          <ac:chgData name="Nicola  Freer" userId="S::nicola.freer@bramhopeprimaryschool.co.uk::040c9b20-bc52-4ecd-9f5a-f1de7fce5a63" providerId="AD" clId="Web-{781FA08E-107E-F216-8BF9-49DA0F4D7278}" dt="2021-11-05T16:36:28.618" v="595"/>
          <ac:spMkLst>
            <pc:docMk/>
            <pc:sldMk cId="3659111781" sldId="265"/>
            <ac:spMk id="17" creationId="{84036FF9-87DD-4353-B2F0-489C22FD66D7}"/>
          </ac:spMkLst>
        </pc:spChg>
        <pc:spChg chg="add del">
          <ac:chgData name="Nicola  Freer" userId="S::nicola.freer@bramhopeprimaryschool.co.uk::040c9b20-bc52-4ecd-9f5a-f1de7fce5a63" providerId="AD" clId="Web-{781FA08E-107E-F216-8BF9-49DA0F4D7278}" dt="2021-11-05T16:36:28.618" v="595"/>
          <ac:spMkLst>
            <pc:docMk/>
            <pc:sldMk cId="3659111781" sldId="265"/>
            <ac:spMk id="27" creationId="{1879D665-78DD-41CB-B632-09A8CCAA99D0}"/>
          </ac:spMkLst>
        </pc:spChg>
        <pc:grpChg chg="add">
          <ac:chgData name="Nicola  Freer" userId="S::nicola.freer@bramhopeprimaryschool.co.uk::040c9b20-bc52-4ecd-9f5a-f1de7fce5a63" providerId="AD" clId="Web-{781FA08E-107E-F216-8BF9-49DA0F4D7278}" dt="2021-11-05T16:36:28.634" v="596"/>
          <ac:grpSpMkLst>
            <pc:docMk/>
            <pc:sldMk cId="3659111781" sldId="265"/>
            <ac:grpSpMk id="7" creationId="{E9D059B6-ADD8-488A-B346-63289E90D13F}"/>
          </ac:grpSpMkLst>
        </pc:grpChg>
        <pc:grpChg chg="add del">
          <ac:chgData name="Nicola  Freer" userId="S::nicola.freer@bramhopeprimaryschool.co.uk::040c9b20-bc52-4ecd-9f5a-f1de7fce5a63" providerId="AD" clId="Web-{781FA08E-107E-F216-8BF9-49DA0F4D7278}" dt="2021-11-05T16:36:28.618" v="595"/>
          <ac:grpSpMkLst>
            <pc:docMk/>
            <pc:sldMk cId="3659111781" sldId="265"/>
            <ac:grpSpMk id="9" creationId="{729D1C44-1DC2-46A3-AF4D-6CF3F03E7AEF}"/>
          </ac:grpSpMkLst>
        </pc:grpChg>
        <pc:grpChg chg="add">
          <ac:chgData name="Nicola  Freer" userId="S::nicola.freer@bramhopeprimaryschool.co.uk::040c9b20-bc52-4ecd-9f5a-f1de7fce5a63" providerId="AD" clId="Web-{781FA08E-107E-F216-8BF9-49DA0F4D7278}" dt="2021-11-05T16:36:28.634" v="596"/>
          <ac:grpSpMkLst>
            <pc:docMk/>
            <pc:sldMk cId="3659111781" sldId="265"/>
            <ac:grpSpMk id="14" creationId="{32238778-9D1D-45F4-BB78-76F208A224B4}"/>
          </ac:grpSpMkLst>
        </pc:grpChg>
        <pc:grpChg chg="add del">
          <ac:chgData name="Nicola  Freer" userId="S::nicola.freer@bramhopeprimaryschool.co.uk::040c9b20-bc52-4ecd-9f5a-f1de7fce5a63" providerId="AD" clId="Web-{781FA08E-107E-F216-8BF9-49DA0F4D7278}" dt="2021-11-05T16:36:28.618" v="595"/>
          <ac:grpSpMkLst>
            <pc:docMk/>
            <pc:sldMk cId="3659111781" sldId="265"/>
            <ac:grpSpMk id="19" creationId="{E04E07E5-1F56-421C-8C94-997C1C4687E3}"/>
          </ac:grpSpMkLst>
        </pc:grpChg>
        <pc:picChg chg="add del">
          <ac:chgData name="Nicola  Freer" userId="S::nicola.freer@bramhopeprimaryschool.co.uk::040c9b20-bc52-4ecd-9f5a-f1de7fce5a63" providerId="AD" clId="Web-{781FA08E-107E-F216-8BF9-49DA0F4D7278}" dt="2021-11-05T16:36:28.618" v="595"/>
          <ac:picMkLst>
            <pc:docMk/>
            <pc:sldMk cId="3659111781" sldId="265"/>
            <ac:picMk id="6" creationId="{C749BC76-1C48-4EAB-95D9-7D7BE4835D0A}"/>
          </ac:picMkLst>
        </pc:picChg>
      </pc:sldChg>
      <pc:sldChg chg="del">
        <pc:chgData name="Nicola  Freer" userId="S::nicola.freer@bramhopeprimaryschool.co.uk::040c9b20-bc52-4ecd-9f5a-f1de7fce5a63" providerId="AD" clId="Web-{781FA08E-107E-F216-8BF9-49DA0F4D7278}" dt="2021-11-05T16:13:28.407" v="271"/>
        <pc:sldMkLst>
          <pc:docMk/>
          <pc:sldMk cId="1084878749" sldId="266"/>
        </pc:sldMkLst>
      </pc:sldChg>
      <pc:sldChg chg="ord">
        <pc:chgData name="Nicola  Freer" userId="S::nicola.freer@bramhopeprimaryschool.co.uk::040c9b20-bc52-4ecd-9f5a-f1de7fce5a63" providerId="AD" clId="Web-{781FA08E-107E-F216-8BF9-49DA0F4D7278}" dt="2021-11-05T15:59:06.257" v="104"/>
        <pc:sldMkLst>
          <pc:docMk/>
          <pc:sldMk cId="2732854148" sldId="267"/>
        </pc:sldMkLst>
      </pc:sldChg>
      <pc:sldChg chg="modSp">
        <pc:chgData name="Nicola  Freer" userId="S::nicola.freer@bramhopeprimaryschool.co.uk::040c9b20-bc52-4ecd-9f5a-f1de7fce5a63" providerId="AD" clId="Web-{781FA08E-107E-F216-8BF9-49DA0F4D7278}" dt="2021-11-05T16:28:09.040" v="530" actId="1076"/>
        <pc:sldMkLst>
          <pc:docMk/>
          <pc:sldMk cId="3187877480" sldId="268"/>
        </pc:sldMkLst>
        <pc:spChg chg="mod">
          <ac:chgData name="Nicola  Freer" userId="S::nicola.freer@bramhopeprimaryschool.co.uk::040c9b20-bc52-4ecd-9f5a-f1de7fce5a63" providerId="AD" clId="Web-{781FA08E-107E-F216-8BF9-49DA0F4D7278}" dt="2021-11-05T16:28:09.040" v="530" actId="1076"/>
          <ac:spMkLst>
            <pc:docMk/>
            <pc:sldMk cId="3187877480" sldId="268"/>
            <ac:spMk id="4" creationId="{7958B8E4-E659-457C-8FAB-6722F2E3FEDC}"/>
          </ac:spMkLst>
        </pc:spChg>
      </pc:sldChg>
      <pc:sldChg chg="del">
        <pc:chgData name="Nicola  Freer" userId="S::nicola.freer@bramhopeprimaryschool.co.uk::040c9b20-bc52-4ecd-9f5a-f1de7fce5a63" providerId="AD" clId="Web-{781FA08E-107E-F216-8BF9-49DA0F4D7278}" dt="2021-11-05T15:55:53.096" v="91"/>
        <pc:sldMkLst>
          <pc:docMk/>
          <pc:sldMk cId="2011567368" sldId="275"/>
        </pc:sldMkLst>
      </pc:sldChg>
      <pc:sldChg chg="modSp">
        <pc:chgData name="Nicola  Freer" userId="S::nicola.freer@bramhopeprimaryschool.co.uk::040c9b20-bc52-4ecd-9f5a-f1de7fce5a63" providerId="AD" clId="Web-{781FA08E-107E-F216-8BF9-49DA0F4D7278}" dt="2021-11-05T16:18:50.791" v="287" actId="1076"/>
        <pc:sldMkLst>
          <pc:docMk/>
          <pc:sldMk cId="2666435764" sldId="277"/>
        </pc:sldMkLst>
        <pc:spChg chg="mod">
          <ac:chgData name="Nicola  Freer" userId="S::nicola.freer@bramhopeprimaryschool.co.uk::040c9b20-bc52-4ecd-9f5a-f1de7fce5a63" providerId="AD" clId="Web-{781FA08E-107E-F216-8BF9-49DA0F4D7278}" dt="2021-11-05T16:18:50.791" v="287" actId="1076"/>
          <ac:spMkLst>
            <pc:docMk/>
            <pc:sldMk cId="2666435764" sldId="277"/>
            <ac:spMk id="2" creationId="{C28A5AC6-57CF-41FA-B15D-071F0F9DC8A2}"/>
          </ac:spMkLst>
        </pc:spChg>
      </pc:sldChg>
      <pc:sldChg chg="modSp">
        <pc:chgData name="Nicola  Freer" userId="S::nicola.freer@bramhopeprimaryschool.co.uk::040c9b20-bc52-4ecd-9f5a-f1de7fce5a63" providerId="AD" clId="Web-{781FA08E-107E-F216-8BF9-49DA0F4D7278}" dt="2021-11-05T16:15:02.910" v="280" actId="20577"/>
        <pc:sldMkLst>
          <pc:docMk/>
          <pc:sldMk cId="38755584" sldId="278"/>
        </pc:sldMkLst>
        <pc:spChg chg="mod">
          <ac:chgData name="Nicola  Freer" userId="S::nicola.freer@bramhopeprimaryschool.co.uk::040c9b20-bc52-4ecd-9f5a-f1de7fce5a63" providerId="AD" clId="Web-{781FA08E-107E-F216-8BF9-49DA0F4D7278}" dt="2021-11-05T15:58:44.897" v="103" actId="20577"/>
          <ac:spMkLst>
            <pc:docMk/>
            <pc:sldMk cId="38755584" sldId="278"/>
            <ac:spMk id="2" creationId="{4938C87F-25DB-4861-A1EC-89DAADB2BA8B}"/>
          </ac:spMkLst>
        </pc:spChg>
        <pc:spChg chg="mod">
          <ac:chgData name="Nicola  Freer" userId="S::nicola.freer@bramhopeprimaryschool.co.uk::040c9b20-bc52-4ecd-9f5a-f1de7fce5a63" providerId="AD" clId="Web-{781FA08E-107E-F216-8BF9-49DA0F4D7278}" dt="2021-11-05T16:15:02.910" v="280" actId="20577"/>
          <ac:spMkLst>
            <pc:docMk/>
            <pc:sldMk cId="38755584" sldId="278"/>
            <ac:spMk id="3" creationId="{17517F2A-AD40-4980-85C5-6113D3B28E35}"/>
          </ac:spMkLst>
        </pc:spChg>
      </pc:sldChg>
      <pc:sldChg chg="addSp modSp">
        <pc:chgData name="Nicola  Freer" userId="S::nicola.freer@bramhopeprimaryschool.co.uk::040c9b20-bc52-4ecd-9f5a-f1de7fce5a63" providerId="AD" clId="Web-{781FA08E-107E-F216-8BF9-49DA0F4D7278}" dt="2021-11-05T15:58:38.632" v="102" actId="20577"/>
        <pc:sldMkLst>
          <pc:docMk/>
          <pc:sldMk cId="2236682483" sldId="279"/>
        </pc:sldMkLst>
        <pc:spChg chg="mod">
          <ac:chgData name="Nicola  Freer" userId="S::nicola.freer@bramhopeprimaryschool.co.uk::040c9b20-bc52-4ecd-9f5a-f1de7fce5a63" providerId="AD" clId="Web-{781FA08E-107E-F216-8BF9-49DA0F4D7278}" dt="2021-11-05T15:58:38.632" v="102" actId="20577"/>
          <ac:spMkLst>
            <pc:docMk/>
            <pc:sldMk cId="2236682483" sldId="279"/>
            <ac:spMk id="2" creationId="{CE32C884-B050-446B-AC0C-807DE5E11AC8}"/>
          </ac:spMkLst>
        </pc:spChg>
        <pc:spChg chg="mod">
          <ac:chgData name="Nicola  Freer" userId="S::nicola.freer@bramhopeprimaryschool.co.uk::040c9b20-bc52-4ecd-9f5a-f1de7fce5a63" providerId="AD" clId="Web-{781FA08E-107E-F216-8BF9-49DA0F4D7278}" dt="2021-11-05T15:58:02.490" v="101" actId="20577"/>
          <ac:spMkLst>
            <pc:docMk/>
            <pc:sldMk cId="2236682483" sldId="279"/>
            <ac:spMk id="3" creationId="{03D3E7C7-92EB-4286-BC46-8589817EE34D}"/>
          </ac:spMkLst>
        </pc:spChg>
        <pc:spChg chg="add mod">
          <ac:chgData name="Nicola  Freer" userId="S::nicola.freer@bramhopeprimaryschool.co.uk::040c9b20-bc52-4ecd-9f5a-f1de7fce5a63" providerId="AD" clId="Web-{781FA08E-107E-F216-8BF9-49DA0F4D7278}" dt="2021-11-05T15:57:19.723" v="97" actId="1076"/>
          <ac:spMkLst>
            <pc:docMk/>
            <pc:sldMk cId="2236682483" sldId="279"/>
            <ac:spMk id="4" creationId="{FB47FD51-2065-4E76-ADCC-FC37772C5DB4}"/>
          </ac:spMkLst>
        </pc:spChg>
      </pc:sldChg>
      <pc:sldChg chg="modSp new">
        <pc:chgData name="Nicola  Freer" userId="S::nicola.freer@bramhopeprimaryschool.co.uk::040c9b20-bc52-4ecd-9f5a-f1de7fce5a63" providerId="AD" clId="Web-{781FA08E-107E-F216-8BF9-49DA0F4D7278}" dt="2021-11-05T16:11:08.669" v="236" actId="20577"/>
        <pc:sldMkLst>
          <pc:docMk/>
          <pc:sldMk cId="32819780" sldId="282"/>
        </pc:sldMkLst>
        <pc:spChg chg="mod">
          <ac:chgData name="Nicola  Freer" userId="S::nicola.freer@bramhopeprimaryschool.co.uk::040c9b20-bc52-4ecd-9f5a-f1de7fce5a63" providerId="AD" clId="Web-{781FA08E-107E-F216-8BF9-49DA0F4D7278}" dt="2021-11-05T16:10:40.262" v="228" actId="20577"/>
          <ac:spMkLst>
            <pc:docMk/>
            <pc:sldMk cId="32819780" sldId="282"/>
            <ac:spMk id="2" creationId="{0E485654-5650-42A7-836A-505FEAA0815B}"/>
          </ac:spMkLst>
        </pc:spChg>
        <pc:spChg chg="mod">
          <ac:chgData name="Nicola  Freer" userId="S::nicola.freer@bramhopeprimaryschool.co.uk::040c9b20-bc52-4ecd-9f5a-f1de7fce5a63" providerId="AD" clId="Web-{781FA08E-107E-F216-8BF9-49DA0F4D7278}" dt="2021-11-05T16:11:08.669" v="236" actId="20577"/>
          <ac:spMkLst>
            <pc:docMk/>
            <pc:sldMk cId="32819780" sldId="282"/>
            <ac:spMk id="3" creationId="{B59AA1B0-8D47-4BA4-99EC-C8DF57267C84}"/>
          </ac:spMkLst>
        </pc:spChg>
      </pc:sldChg>
      <pc:sldChg chg="addSp delSp modSp new">
        <pc:chgData name="Nicola  Freer" userId="S::nicola.freer@bramhopeprimaryschool.co.uk::040c9b20-bc52-4ecd-9f5a-f1de7fce5a63" providerId="AD" clId="Web-{781FA08E-107E-F216-8BF9-49DA0F4D7278}" dt="2021-11-05T16:21:19.311" v="324" actId="20577"/>
        <pc:sldMkLst>
          <pc:docMk/>
          <pc:sldMk cId="2383546066" sldId="284"/>
        </pc:sldMkLst>
        <pc:spChg chg="mod">
          <ac:chgData name="Nicola  Freer" userId="S::nicola.freer@bramhopeprimaryschool.co.uk::040c9b20-bc52-4ecd-9f5a-f1de7fce5a63" providerId="AD" clId="Web-{781FA08E-107E-F216-8BF9-49DA0F4D7278}" dt="2021-11-05T16:19:46.871" v="290" actId="20577"/>
          <ac:spMkLst>
            <pc:docMk/>
            <pc:sldMk cId="2383546066" sldId="284"/>
            <ac:spMk id="2" creationId="{319BBC6A-B490-475E-9AF0-6716D512BF62}"/>
          </ac:spMkLst>
        </pc:spChg>
        <pc:spChg chg="del">
          <ac:chgData name="Nicola  Freer" userId="S::nicola.freer@bramhopeprimaryschool.co.uk::040c9b20-bc52-4ecd-9f5a-f1de7fce5a63" providerId="AD" clId="Web-{781FA08E-107E-F216-8BF9-49DA0F4D7278}" dt="2021-11-05T16:20:10.184" v="301"/>
          <ac:spMkLst>
            <pc:docMk/>
            <pc:sldMk cId="2383546066" sldId="284"/>
            <ac:spMk id="3" creationId="{ED7B8734-5148-4D8E-90A2-78F64ECB6127}"/>
          </ac:spMkLst>
        </pc:spChg>
        <pc:spChg chg="add mod">
          <ac:chgData name="Nicola  Freer" userId="S::nicola.freer@bramhopeprimaryschool.co.uk::040c9b20-bc52-4ecd-9f5a-f1de7fce5a63" providerId="AD" clId="Web-{781FA08E-107E-F216-8BF9-49DA0F4D7278}" dt="2021-11-05T16:21:19.311" v="324" actId="20577"/>
          <ac:spMkLst>
            <pc:docMk/>
            <pc:sldMk cId="2383546066" sldId="284"/>
            <ac:spMk id="4" creationId="{383B8838-5CD8-4FE1-9D31-624614D0E109}"/>
          </ac:spMkLst>
        </pc:spChg>
      </pc:sldChg>
      <pc:sldChg chg="modSp">
        <pc:chgData name="Nicola  Freer" userId="S::nicola.freer@bramhopeprimaryschool.co.uk::040c9b20-bc52-4ecd-9f5a-f1de7fce5a63" providerId="AD" clId="Web-{781FA08E-107E-F216-8BF9-49DA0F4D7278}" dt="2021-11-05T16:30:06.684" v="591" actId="20577"/>
        <pc:sldMkLst>
          <pc:docMk/>
          <pc:sldMk cId="1712180523" sldId="285"/>
        </pc:sldMkLst>
        <pc:spChg chg="mod">
          <ac:chgData name="Nicola  Freer" userId="S::nicola.freer@bramhopeprimaryschool.co.uk::040c9b20-bc52-4ecd-9f5a-f1de7fce5a63" providerId="AD" clId="Web-{781FA08E-107E-F216-8BF9-49DA0F4D7278}" dt="2021-11-05T16:30:06.684" v="591" actId="20577"/>
          <ac:spMkLst>
            <pc:docMk/>
            <pc:sldMk cId="1712180523" sldId="285"/>
            <ac:spMk id="3" creationId="{6233E5A4-5DF7-4D81-9B46-4771D1786804}"/>
          </ac:spMkLst>
        </pc:spChg>
      </pc:sldChg>
      <pc:sldChg chg="modSp new">
        <pc:chgData name="Nicola  Freer" userId="S::nicola.freer@bramhopeprimaryschool.co.uk::040c9b20-bc52-4ecd-9f5a-f1de7fce5a63" providerId="AD" clId="Web-{781FA08E-107E-F216-8BF9-49DA0F4D7278}" dt="2021-11-05T16:25:28.817" v="493" actId="20577"/>
        <pc:sldMkLst>
          <pc:docMk/>
          <pc:sldMk cId="1022741173" sldId="286"/>
        </pc:sldMkLst>
        <pc:spChg chg="mod">
          <ac:chgData name="Nicola  Freer" userId="S::nicola.freer@bramhopeprimaryschool.co.uk::040c9b20-bc52-4ecd-9f5a-f1de7fce5a63" providerId="AD" clId="Web-{781FA08E-107E-F216-8BF9-49DA0F4D7278}" dt="2021-11-05T16:25:28.817" v="493" actId="20577"/>
          <ac:spMkLst>
            <pc:docMk/>
            <pc:sldMk cId="1022741173" sldId="286"/>
            <ac:spMk id="2" creationId="{7DAFD055-051B-4142-9381-FEF1824AB68F}"/>
          </ac:spMkLst>
        </pc:spChg>
        <pc:spChg chg="mod">
          <ac:chgData name="Nicola  Freer" userId="S::nicola.freer@bramhopeprimaryschool.co.uk::040c9b20-bc52-4ecd-9f5a-f1de7fce5a63" providerId="AD" clId="Web-{781FA08E-107E-F216-8BF9-49DA0F4D7278}" dt="2021-11-05T16:25:25.583" v="483" actId="20577"/>
          <ac:spMkLst>
            <pc:docMk/>
            <pc:sldMk cId="1022741173" sldId="286"/>
            <ac:spMk id="3" creationId="{AA000093-E405-4BEB-AD72-0DB56AAB171E}"/>
          </ac:spMkLst>
        </pc:spChg>
      </pc:sldChg>
    </pc:docChg>
  </pc:docChgLst>
  <pc:docChgLst>
    <pc:chgData name="Nicola  Freer" userId="S::nicola.freer@bramhopeprimaryschool.co.uk::040c9b20-bc52-4ecd-9f5a-f1de7fce5a63" providerId="AD" clId="Web-{A94ACD9E-092C-743B-4A59-273E79A2D51B}"/>
    <pc:docChg chg="addSld delSld modSld">
      <pc:chgData name="Nicola  Freer" userId="S::nicola.freer@bramhopeprimaryschool.co.uk::040c9b20-bc52-4ecd-9f5a-f1de7fce5a63" providerId="AD" clId="Web-{A94ACD9E-092C-743B-4A59-273E79A2D51B}" dt="2021-11-01T22:00:05.884" v="238" actId="14100"/>
      <pc:docMkLst>
        <pc:docMk/>
      </pc:docMkLst>
      <pc:sldChg chg="modSp">
        <pc:chgData name="Nicola  Freer" userId="S::nicola.freer@bramhopeprimaryschool.co.uk::040c9b20-bc52-4ecd-9f5a-f1de7fce5a63" providerId="AD" clId="Web-{A94ACD9E-092C-743B-4A59-273E79A2D51B}" dt="2021-11-01T21:50:37.114" v="202" actId="20577"/>
        <pc:sldMkLst>
          <pc:docMk/>
          <pc:sldMk cId="3932531270" sldId="272"/>
        </pc:sldMkLst>
        <pc:spChg chg="mod">
          <ac:chgData name="Nicola  Freer" userId="S::nicola.freer@bramhopeprimaryschool.co.uk::040c9b20-bc52-4ecd-9f5a-f1de7fce5a63" providerId="AD" clId="Web-{A94ACD9E-092C-743B-4A59-273E79A2D51B}" dt="2021-11-01T21:35:42.476" v="56" actId="20577"/>
          <ac:spMkLst>
            <pc:docMk/>
            <pc:sldMk cId="3932531270" sldId="272"/>
            <ac:spMk id="2" creationId="{F49FC729-6CC9-4525-9077-0178F1FB5DDF}"/>
          </ac:spMkLst>
        </pc:spChg>
        <pc:spChg chg="mod">
          <ac:chgData name="Nicola  Freer" userId="S::nicola.freer@bramhopeprimaryschool.co.uk::040c9b20-bc52-4ecd-9f5a-f1de7fce5a63" providerId="AD" clId="Web-{A94ACD9E-092C-743B-4A59-273E79A2D51B}" dt="2021-11-01T21:50:37.114" v="202" actId="20577"/>
          <ac:spMkLst>
            <pc:docMk/>
            <pc:sldMk cId="3932531270" sldId="272"/>
            <ac:spMk id="3" creationId="{45556801-562B-4C65-AC54-50C2CDFE8F78}"/>
          </ac:spMkLst>
        </pc:spChg>
      </pc:sldChg>
      <pc:sldChg chg="add del">
        <pc:chgData name="Nicola  Freer" userId="S::nicola.freer@bramhopeprimaryschool.co.uk::040c9b20-bc52-4ecd-9f5a-f1de7fce5a63" providerId="AD" clId="Web-{A94ACD9E-092C-743B-4A59-273E79A2D51B}" dt="2021-11-01T21:34:54.410" v="54"/>
        <pc:sldMkLst>
          <pc:docMk/>
          <pc:sldMk cId="2011567368" sldId="275"/>
        </pc:sldMkLst>
      </pc:sldChg>
      <pc:sldChg chg="modSp">
        <pc:chgData name="Nicola  Freer" userId="S::nicola.freer@bramhopeprimaryschool.co.uk::040c9b20-bc52-4ecd-9f5a-f1de7fce5a63" providerId="AD" clId="Web-{A94ACD9E-092C-743B-4A59-273E79A2D51B}" dt="2021-11-01T21:33:46.906" v="48" actId="20577"/>
        <pc:sldMkLst>
          <pc:docMk/>
          <pc:sldMk cId="2666435764" sldId="277"/>
        </pc:sldMkLst>
        <pc:spChg chg="mod">
          <ac:chgData name="Nicola  Freer" userId="S::nicola.freer@bramhopeprimaryschool.co.uk::040c9b20-bc52-4ecd-9f5a-f1de7fce5a63" providerId="AD" clId="Web-{A94ACD9E-092C-743B-4A59-273E79A2D51B}" dt="2021-11-01T21:31:42.333" v="5" actId="20577"/>
          <ac:spMkLst>
            <pc:docMk/>
            <pc:sldMk cId="2666435764" sldId="277"/>
            <ac:spMk id="2" creationId="{C28A5AC6-57CF-41FA-B15D-071F0F9DC8A2}"/>
          </ac:spMkLst>
        </pc:spChg>
        <pc:spChg chg="mod">
          <ac:chgData name="Nicola  Freer" userId="S::nicola.freer@bramhopeprimaryschool.co.uk::040c9b20-bc52-4ecd-9f5a-f1de7fce5a63" providerId="AD" clId="Web-{A94ACD9E-092C-743B-4A59-273E79A2D51B}" dt="2021-11-01T21:33:46.906" v="48" actId="20577"/>
          <ac:spMkLst>
            <pc:docMk/>
            <pc:sldMk cId="2666435764" sldId="277"/>
            <ac:spMk id="3" creationId="{5C27EB22-F8EF-48BF-8F98-69D789EBB0AF}"/>
          </ac:spMkLst>
        </pc:spChg>
      </pc:sldChg>
      <pc:sldChg chg="modSp new">
        <pc:chgData name="Nicola  Freer" userId="S::nicola.freer@bramhopeprimaryschool.co.uk::040c9b20-bc52-4ecd-9f5a-f1de7fce5a63" providerId="AD" clId="Web-{A94ACD9E-092C-743B-4A59-273E79A2D51B}" dt="2021-11-01T22:00:05.884" v="238" actId="14100"/>
        <pc:sldMkLst>
          <pc:docMk/>
          <pc:sldMk cId="38755584" sldId="278"/>
        </pc:sldMkLst>
        <pc:spChg chg="mod">
          <ac:chgData name="Nicola  Freer" userId="S::nicola.freer@bramhopeprimaryschool.co.uk::040c9b20-bc52-4ecd-9f5a-f1de7fce5a63" providerId="AD" clId="Web-{A94ACD9E-092C-743B-4A59-273E79A2D51B}" dt="2021-11-01T21:40:43.199" v="120" actId="20577"/>
          <ac:spMkLst>
            <pc:docMk/>
            <pc:sldMk cId="38755584" sldId="278"/>
            <ac:spMk id="2" creationId="{4938C87F-25DB-4861-A1EC-89DAADB2BA8B}"/>
          </ac:spMkLst>
        </pc:spChg>
        <pc:spChg chg="mod">
          <ac:chgData name="Nicola  Freer" userId="S::nicola.freer@bramhopeprimaryschool.co.uk::040c9b20-bc52-4ecd-9f5a-f1de7fce5a63" providerId="AD" clId="Web-{A94ACD9E-092C-743B-4A59-273E79A2D51B}" dt="2021-11-01T22:00:05.884" v="238" actId="14100"/>
          <ac:spMkLst>
            <pc:docMk/>
            <pc:sldMk cId="38755584" sldId="278"/>
            <ac:spMk id="3" creationId="{17517F2A-AD40-4980-85C5-6113D3B28E35}"/>
          </ac:spMkLst>
        </pc:spChg>
      </pc:sldChg>
      <pc:sldChg chg="addSp delSp modSp new del">
        <pc:chgData name="Nicola  Freer" userId="S::nicola.freer@bramhopeprimaryschool.co.uk::040c9b20-bc52-4ecd-9f5a-f1de7fce5a63" providerId="AD" clId="Web-{A94ACD9E-092C-743B-4A59-273E79A2D51B}" dt="2021-11-01T21:34:45.707" v="53"/>
        <pc:sldMkLst>
          <pc:docMk/>
          <pc:sldMk cId="1349918814" sldId="278"/>
        </pc:sldMkLst>
        <pc:spChg chg="add del">
          <ac:chgData name="Nicola  Freer" userId="S::nicola.freer@bramhopeprimaryschool.co.uk::040c9b20-bc52-4ecd-9f5a-f1de7fce5a63" providerId="AD" clId="Web-{A94ACD9E-092C-743B-4A59-273E79A2D51B}" dt="2021-11-01T21:34:45.035" v="52"/>
          <ac:spMkLst>
            <pc:docMk/>
            <pc:sldMk cId="1349918814" sldId="278"/>
            <ac:spMk id="3" creationId="{2DD8C01C-90D5-4A58-A310-A9ECC7894043}"/>
          </ac:spMkLst>
        </pc:spChg>
        <pc:picChg chg="add del mod ord">
          <ac:chgData name="Nicola  Freer" userId="S::nicola.freer@bramhopeprimaryschool.co.uk::040c9b20-bc52-4ecd-9f5a-f1de7fce5a63" providerId="AD" clId="Web-{A94ACD9E-092C-743B-4A59-273E79A2D51B}" dt="2021-11-01T21:34:45.035" v="52"/>
          <ac:picMkLst>
            <pc:docMk/>
            <pc:sldMk cId="1349918814" sldId="278"/>
            <ac:picMk id="4" creationId="{EFB9EAC1-11A3-41E1-BA52-5968D743EDAA}"/>
          </ac:picMkLst>
        </pc:picChg>
      </pc:sldChg>
      <pc:sldChg chg="addSp delSp modSp new">
        <pc:chgData name="Nicola  Freer" userId="S::nicola.freer@bramhopeprimaryschool.co.uk::040c9b20-bc52-4ecd-9f5a-f1de7fce5a63" providerId="AD" clId="Web-{A94ACD9E-092C-743B-4A59-273E79A2D51B}" dt="2021-11-01T21:56:37.168" v="232" actId="20577"/>
        <pc:sldMkLst>
          <pc:docMk/>
          <pc:sldMk cId="2236682483" sldId="279"/>
        </pc:sldMkLst>
        <pc:spChg chg="mod">
          <ac:chgData name="Nicola  Freer" userId="S::nicola.freer@bramhopeprimaryschool.co.uk::040c9b20-bc52-4ecd-9f5a-f1de7fce5a63" providerId="AD" clId="Web-{A94ACD9E-092C-743B-4A59-273E79A2D51B}" dt="2021-11-01T21:53:48.204" v="204" actId="14100"/>
          <ac:spMkLst>
            <pc:docMk/>
            <pc:sldMk cId="2236682483" sldId="279"/>
            <ac:spMk id="2" creationId="{CE32C884-B050-446B-AC0C-807DE5E11AC8}"/>
          </ac:spMkLst>
        </pc:spChg>
        <pc:spChg chg="mod">
          <ac:chgData name="Nicola  Freer" userId="S::nicola.freer@bramhopeprimaryschool.co.uk::040c9b20-bc52-4ecd-9f5a-f1de7fce5a63" providerId="AD" clId="Web-{A94ACD9E-092C-743B-4A59-273E79A2D51B}" dt="2021-11-01T21:56:37.168" v="232" actId="20577"/>
          <ac:spMkLst>
            <pc:docMk/>
            <pc:sldMk cId="2236682483" sldId="279"/>
            <ac:spMk id="3" creationId="{03D3E7C7-92EB-4286-BC46-8589817EE34D}"/>
          </ac:spMkLst>
        </pc:spChg>
        <pc:spChg chg="add del mod">
          <ac:chgData name="Nicola  Freer" userId="S::nicola.freer@bramhopeprimaryschool.co.uk::040c9b20-bc52-4ecd-9f5a-f1de7fce5a63" providerId="AD" clId="Web-{A94ACD9E-092C-743B-4A59-273E79A2D51B}" dt="2021-11-01T21:54:12.581" v="211"/>
          <ac:spMkLst>
            <pc:docMk/>
            <pc:sldMk cId="2236682483" sldId="279"/>
            <ac:spMk id="6" creationId="{0BEF06F8-4F3E-4A99-A153-453CB99D2407}"/>
          </ac:spMkLst>
        </pc:spChg>
        <pc:graphicFrameChg chg="add del mod">
          <ac:chgData name="Nicola  Freer" userId="S::nicola.freer@bramhopeprimaryschool.co.uk::040c9b20-bc52-4ecd-9f5a-f1de7fce5a63" providerId="AD" clId="Web-{A94ACD9E-092C-743B-4A59-273E79A2D51B}" dt="2021-11-01T21:54:12.581" v="212"/>
          <ac:graphicFrameMkLst>
            <pc:docMk/>
            <pc:sldMk cId="2236682483" sldId="279"/>
            <ac:graphicFrameMk id="5" creationId="{BDC24466-3306-4741-9E62-BE517F56B088}"/>
          </ac:graphicFrameMkLst>
        </pc:graphicFrameChg>
      </pc:sldChg>
    </pc:docChg>
  </pc:docChgLst>
  <pc:docChgLst>
    <pc:chgData name="Nicola  Freer" userId="S::nicola.freer@bramhopeprimaryschool.co.uk::040c9b20-bc52-4ecd-9f5a-f1de7fce5a63" providerId="AD" clId="Web-{67541A24-5ADB-A9DF-010B-B1FD00FEB1A7}"/>
    <pc:docChg chg="modSld">
      <pc:chgData name="Nicola  Freer" userId="S::nicola.freer@bramhopeprimaryschool.co.uk::040c9b20-bc52-4ecd-9f5a-f1de7fce5a63" providerId="AD" clId="Web-{67541A24-5ADB-A9DF-010B-B1FD00FEB1A7}" dt="2021-11-08T21:12:35.711" v="72" actId="20577"/>
      <pc:docMkLst>
        <pc:docMk/>
      </pc:docMkLst>
      <pc:sldChg chg="modSp">
        <pc:chgData name="Nicola  Freer" userId="S::nicola.freer@bramhopeprimaryschool.co.uk::040c9b20-bc52-4ecd-9f5a-f1de7fce5a63" providerId="AD" clId="Web-{67541A24-5ADB-A9DF-010B-B1FD00FEB1A7}" dt="2021-11-08T21:12:35.711" v="72" actId="20577"/>
        <pc:sldMkLst>
          <pc:docMk/>
          <pc:sldMk cId="2666435764" sldId="277"/>
        </pc:sldMkLst>
        <pc:spChg chg="mod">
          <ac:chgData name="Nicola  Freer" userId="S::nicola.freer@bramhopeprimaryschool.co.uk::040c9b20-bc52-4ecd-9f5a-f1de7fce5a63" providerId="AD" clId="Web-{67541A24-5ADB-A9DF-010B-B1FD00FEB1A7}" dt="2021-11-08T21:12:06.195" v="38" actId="20577"/>
          <ac:spMkLst>
            <pc:docMk/>
            <pc:sldMk cId="2666435764" sldId="277"/>
            <ac:spMk id="2" creationId="{C28A5AC6-57CF-41FA-B15D-071F0F9DC8A2}"/>
          </ac:spMkLst>
        </pc:spChg>
        <pc:spChg chg="mod">
          <ac:chgData name="Nicola  Freer" userId="S::nicola.freer@bramhopeprimaryschool.co.uk::040c9b20-bc52-4ecd-9f5a-f1de7fce5a63" providerId="AD" clId="Web-{67541A24-5ADB-A9DF-010B-B1FD00FEB1A7}" dt="2021-11-08T21:12:35.711" v="72" actId="20577"/>
          <ac:spMkLst>
            <pc:docMk/>
            <pc:sldMk cId="2666435764" sldId="277"/>
            <ac:spMk id="3" creationId="{5C27EB22-F8EF-48BF-8F98-69D789EBB0AF}"/>
          </ac:spMkLst>
        </pc:spChg>
      </pc:sldChg>
    </pc:docChg>
  </pc:docChgLst>
  <pc:docChgLst>
    <pc:chgData name="Naomi Herring" userId="S::naomi.herring@bramhopeprimaryschool.co.uk::5ff6c491-a2da-4051-a797-1cf1ffded08f" providerId="AD" clId="Web-{EC46B04E-295D-4DB8-611C-0EC2F612F103}"/>
    <pc:docChg chg="delSld modSld">
      <pc:chgData name="Naomi Herring" userId="S::naomi.herring@bramhopeprimaryschool.co.uk::5ff6c491-a2da-4051-a797-1cf1ffded08f" providerId="AD" clId="Web-{EC46B04E-295D-4DB8-611C-0EC2F612F103}" dt="2023-10-03T16:14:03.540" v="29"/>
      <pc:docMkLst>
        <pc:docMk/>
      </pc:docMkLst>
      <pc:sldChg chg="delSp modSp">
        <pc:chgData name="Naomi Herring" userId="S::naomi.herring@bramhopeprimaryschool.co.uk::5ff6c491-a2da-4051-a797-1cf1ffded08f" providerId="AD" clId="Web-{EC46B04E-295D-4DB8-611C-0EC2F612F103}" dt="2023-10-03T16:09:21.783" v="26" actId="20577"/>
        <pc:sldMkLst>
          <pc:docMk/>
          <pc:sldMk cId="2705617375" sldId="258"/>
        </pc:sldMkLst>
        <pc:spChg chg="del">
          <ac:chgData name="Naomi Herring" userId="S::naomi.herring@bramhopeprimaryschool.co.uk::5ff6c491-a2da-4051-a797-1cf1ffded08f" providerId="AD" clId="Web-{EC46B04E-295D-4DB8-611C-0EC2F612F103}" dt="2023-10-03T16:07:43.843" v="12"/>
          <ac:spMkLst>
            <pc:docMk/>
            <pc:sldMk cId="2705617375" sldId="258"/>
            <ac:spMk id="2" creationId="{58061814-D788-4C3C-A87B-B3EC3E88B300}"/>
          </ac:spMkLst>
        </pc:spChg>
        <pc:spChg chg="mod">
          <ac:chgData name="Naomi Herring" userId="S::naomi.herring@bramhopeprimaryschool.co.uk::5ff6c491-a2da-4051-a797-1cf1ffded08f" providerId="AD" clId="Web-{EC46B04E-295D-4DB8-611C-0EC2F612F103}" dt="2023-10-03T16:09:21.783" v="26" actId="20577"/>
          <ac:spMkLst>
            <pc:docMk/>
            <pc:sldMk cId="2705617375" sldId="258"/>
            <ac:spMk id="3" creationId="{00000000-0000-0000-0000-000000000000}"/>
          </ac:spMkLst>
        </pc:spChg>
      </pc:sldChg>
      <pc:sldChg chg="del">
        <pc:chgData name="Naomi Herring" userId="S::naomi.herring@bramhopeprimaryschool.co.uk::5ff6c491-a2da-4051-a797-1cf1ffded08f" providerId="AD" clId="Web-{EC46B04E-295D-4DB8-611C-0EC2F612F103}" dt="2023-10-03T16:14:03.540" v="29"/>
        <pc:sldMkLst>
          <pc:docMk/>
          <pc:sldMk cId="2732854148" sldId="267"/>
        </pc:sldMkLst>
      </pc:sldChg>
      <pc:sldChg chg="del">
        <pc:chgData name="Naomi Herring" userId="S::naomi.herring@bramhopeprimaryschool.co.uk::5ff6c491-a2da-4051-a797-1cf1ffded08f" providerId="AD" clId="Web-{EC46B04E-295D-4DB8-611C-0EC2F612F103}" dt="2023-10-03T16:09:54.705" v="28"/>
        <pc:sldMkLst>
          <pc:docMk/>
          <pc:sldMk cId="38755584" sldId="278"/>
        </pc:sldMkLst>
      </pc:sldChg>
      <pc:sldChg chg="del">
        <pc:chgData name="Naomi Herring" userId="S::naomi.herring@bramhopeprimaryschool.co.uk::5ff6c491-a2da-4051-a797-1cf1ffded08f" providerId="AD" clId="Web-{EC46B04E-295D-4DB8-611C-0EC2F612F103}" dt="2023-10-03T16:09:53.330" v="27"/>
        <pc:sldMkLst>
          <pc:docMk/>
          <pc:sldMk cId="2236682483" sldId="279"/>
        </pc:sldMkLst>
      </pc:sldChg>
      <pc:sldChg chg="modSp">
        <pc:chgData name="Naomi Herring" userId="S::naomi.herring@bramhopeprimaryschool.co.uk::5ff6c491-a2da-4051-a797-1cf1ffded08f" providerId="AD" clId="Web-{EC46B04E-295D-4DB8-611C-0EC2F612F103}" dt="2023-10-03T16:06:43.326" v="6" actId="20577"/>
        <pc:sldMkLst>
          <pc:docMk/>
          <pc:sldMk cId="3104287467" sldId="280"/>
        </pc:sldMkLst>
        <pc:spChg chg="mod">
          <ac:chgData name="Naomi Herring" userId="S::naomi.herring@bramhopeprimaryschool.co.uk::5ff6c491-a2da-4051-a797-1cf1ffded08f" providerId="AD" clId="Web-{EC46B04E-295D-4DB8-611C-0EC2F612F103}" dt="2023-10-03T16:06:43.326" v="6" actId="20577"/>
          <ac:spMkLst>
            <pc:docMk/>
            <pc:sldMk cId="3104287467" sldId="280"/>
            <ac:spMk id="3" creationId="{C9D66F37-F46F-42BC-AFBB-BCFDE8807F6B}"/>
          </ac:spMkLst>
        </pc:spChg>
      </pc:sldChg>
      <pc:sldChg chg="modSp">
        <pc:chgData name="Naomi Herring" userId="S::naomi.herring@bramhopeprimaryschool.co.uk::5ff6c491-a2da-4051-a797-1cf1ffded08f" providerId="AD" clId="Web-{EC46B04E-295D-4DB8-611C-0EC2F612F103}" dt="2023-10-03T16:01:22.708" v="3" actId="20577"/>
        <pc:sldMkLst>
          <pc:docMk/>
          <pc:sldMk cId="2383546066" sldId="284"/>
        </pc:sldMkLst>
        <pc:spChg chg="mod">
          <ac:chgData name="Naomi Herring" userId="S::naomi.herring@bramhopeprimaryschool.co.uk::5ff6c491-a2da-4051-a797-1cf1ffded08f" providerId="AD" clId="Web-{EC46B04E-295D-4DB8-611C-0EC2F612F103}" dt="2023-10-03T16:01:22.708" v="3" actId="20577"/>
          <ac:spMkLst>
            <pc:docMk/>
            <pc:sldMk cId="2383546066" sldId="284"/>
            <ac:spMk id="4" creationId="{383B8838-5CD8-4FE1-9D31-624614D0E109}"/>
          </ac:spMkLst>
        </pc:spChg>
      </pc:sldChg>
    </pc:docChg>
  </pc:docChgLst>
  <pc:docChgLst>
    <pc:chgData name="Nicola  Freer" userId="S::nicola.freer@bramhopeprimaryschool.co.uk::040c9b20-bc52-4ecd-9f5a-f1de7fce5a63" providerId="AD" clId="Web-{F6CCD14B-2847-E45C-DB32-B26E67BC6D35}"/>
    <pc:docChg chg="modSld">
      <pc:chgData name="Nicola  Freer" userId="S::nicola.freer@bramhopeprimaryschool.co.uk::040c9b20-bc52-4ecd-9f5a-f1de7fce5a63" providerId="AD" clId="Web-{F6CCD14B-2847-E45C-DB32-B26E67BC6D35}" dt="2021-09-23T18:44:18.545" v="4" actId="20577"/>
      <pc:docMkLst>
        <pc:docMk/>
      </pc:docMkLst>
      <pc:sldChg chg="delSp">
        <pc:chgData name="Nicola  Freer" userId="S::nicola.freer@bramhopeprimaryschool.co.uk::040c9b20-bc52-4ecd-9f5a-f1de7fce5a63" providerId="AD" clId="Web-{F6CCD14B-2847-E45C-DB32-B26E67BC6D35}" dt="2021-09-23T18:41:33.373" v="1"/>
        <pc:sldMkLst>
          <pc:docMk/>
          <pc:sldMk cId="3314517681" sldId="260"/>
        </pc:sldMkLst>
        <pc:spChg chg="del">
          <ac:chgData name="Nicola  Freer" userId="S::nicola.freer@bramhopeprimaryschool.co.uk::040c9b20-bc52-4ecd-9f5a-f1de7fce5a63" providerId="AD" clId="Web-{F6CCD14B-2847-E45C-DB32-B26E67BC6D35}" dt="2021-09-23T18:41:31.123" v="0"/>
          <ac:spMkLst>
            <pc:docMk/>
            <pc:sldMk cId="3314517681" sldId="260"/>
            <ac:spMk id="2" creationId="{00000000-0000-0000-0000-000000000000}"/>
          </ac:spMkLst>
        </pc:spChg>
        <pc:spChg chg="del">
          <ac:chgData name="Nicola  Freer" userId="S::nicola.freer@bramhopeprimaryschool.co.uk::040c9b20-bc52-4ecd-9f5a-f1de7fce5a63" providerId="AD" clId="Web-{F6CCD14B-2847-E45C-DB32-B26E67BC6D35}" dt="2021-09-23T18:41:33.373" v="1"/>
          <ac:spMkLst>
            <pc:docMk/>
            <pc:sldMk cId="3314517681" sldId="260"/>
            <ac:spMk id="3" creationId="{00000000-0000-0000-0000-000000000000}"/>
          </ac:spMkLst>
        </pc:spChg>
      </pc:sldChg>
      <pc:sldChg chg="modSp">
        <pc:chgData name="Nicola  Freer" userId="S::nicola.freer@bramhopeprimaryschool.co.uk::040c9b20-bc52-4ecd-9f5a-f1de7fce5a63" providerId="AD" clId="Web-{F6CCD14B-2847-E45C-DB32-B26E67BC6D35}" dt="2021-09-23T18:44:18.545" v="4" actId="20577"/>
        <pc:sldMkLst>
          <pc:docMk/>
          <pc:sldMk cId="3406563182" sldId="264"/>
        </pc:sldMkLst>
        <pc:spChg chg="mod">
          <ac:chgData name="Nicola  Freer" userId="S::nicola.freer@bramhopeprimaryschool.co.uk::040c9b20-bc52-4ecd-9f5a-f1de7fce5a63" providerId="AD" clId="Web-{F6CCD14B-2847-E45C-DB32-B26E67BC6D35}" dt="2021-09-23T18:44:18.545" v="4" actId="20577"/>
          <ac:spMkLst>
            <pc:docMk/>
            <pc:sldMk cId="3406563182" sldId="264"/>
            <ac:spMk id="3" creationId="{00000000-0000-0000-0000-000000000000}"/>
          </ac:spMkLst>
        </pc:spChg>
      </pc:sldChg>
    </pc:docChg>
  </pc:docChgLst>
  <pc:docChgLst>
    <pc:chgData name="Nicola  Freer" userId="S::nicola.freer@bramhopeprimaryschool.co.uk::040c9b20-bc52-4ecd-9f5a-f1de7fce5a63" providerId="AD" clId="Web-{EF1040FF-D7EA-2EE4-B306-39A1931333EE}"/>
    <pc:docChg chg="modSld">
      <pc:chgData name="Nicola  Freer" userId="S::nicola.freer@bramhopeprimaryschool.co.uk::040c9b20-bc52-4ecd-9f5a-f1de7fce5a63" providerId="AD" clId="Web-{EF1040FF-D7EA-2EE4-B306-39A1931333EE}" dt="2021-11-08T20:56:28.815" v="42" actId="1076"/>
      <pc:docMkLst>
        <pc:docMk/>
      </pc:docMkLst>
      <pc:sldChg chg="modSp">
        <pc:chgData name="Nicola  Freer" userId="S::nicola.freer@bramhopeprimaryschool.co.uk::040c9b20-bc52-4ecd-9f5a-f1de7fce5a63" providerId="AD" clId="Web-{EF1040FF-D7EA-2EE4-B306-39A1931333EE}" dt="2021-11-08T20:56:28.815" v="42" actId="1076"/>
        <pc:sldMkLst>
          <pc:docMk/>
          <pc:sldMk cId="2705617375" sldId="258"/>
        </pc:sldMkLst>
        <pc:spChg chg="mod">
          <ac:chgData name="Nicola  Freer" userId="S::nicola.freer@bramhopeprimaryschool.co.uk::040c9b20-bc52-4ecd-9f5a-f1de7fce5a63" providerId="AD" clId="Web-{EF1040FF-D7EA-2EE4-B306-39A1931333EE}" dt="2021-11-08T20:56:28.815" v="42" actId="1076"/>
          <ac:spMkLst>
            <pc:docMk/>
            <pc:sldMk cId="2705617375" sldId="258"/>
            <ac:spMk id="2" creationId="{58061814-D788-4C3C-A87B-B3EC3E88B300}"/>
          </ac:spMkLst>
        </pc:spChg>
      </pc:sldChg>
    </pc:docChg>
  </pc:docChgLst>
  <pc:docChgLst>
    <pc:chgData name="Nicola  Freer" userId="S::nicola.freer@bramhopeprimaryschool.co.uk::040c9b20-bc52-4ecd-9f5a-f1de7fce5a63" providerId="AD" clId="Web-{231967B6-07C4-E563-345C-4D43CDA4EB36}"/>
    <pc:docChg chg="addSld delSld modSld sldOrd addMainMaster">
      <pc:chgData name="Nicola  Freer" userId="S::nicola.freer@bramhopeprimaryschool.co.uk::040c9b20-bc52-4ecd-9f5a-f1de7fce5a63" providerId="AD" clId="Web-{231967B6-07C4-E563-345C-4D43CDA4EB36}" dt="2021-11-01T21:31:11.166" v="120" actId="20577"/>
      <pc:docMkLst>
        <pc:docMk/>
      </pc:docMkLst>
      <pc:sldChg chg="modSp">
        <pc:chgData name="Nicola  Freer" userId="S::nicola.freer@bramhopeprimaryschool.co.uk::040c9b20-bc52-4ecd-9f5a-f1de7fce5a63" providerId="AD" clId="Web-{231967B6-07C4-E563-345C-4D43CDA4EB36}" dt="2021-11-01T21:30:54.649" v="110" actId="1076"/>
        <pc:sldMkLst>
          <pc:docMk/>
          <pc:sldMk cId="1084878749" sldId="266"/>
        </pc:sldMkLst>
        <pc:spChg chg="mod">
          <ac:chgData name="Nicola  Freer" userId="S::nicola.freer@bramhopeprimaryschool.co.uk::040c9b20-bc52-4ecd-9f5a-f1de7fce5a63" providerId="AD" clId="Web-{231967B6-07C4-E563-345C-4D43CDA4EB36}" dt="2021-11-01T21:30:54.649" v="110" actId="1076"/>
          <ac:spMkLst>
            <pc:docMk/>
            <pc:sldMk cId="1084878749" sldId="266"/>
            <ac:spMk id="3" creationId="{B35FEBB1-569A-4AF4-8097-35C1A8F53B02}"/>
          </ac:spMkLst>
        </pc:spChg>
      </pc:sldChg>
      <pc:sldChg chg="ord">
        <pc:chgData name="Nicola  Freer" userId="S::nicola.freer@bramhopeprimaryschool.co.uk::040c9b20-bc52-4ecd-9f5a-f1de7fce5a63" providerId="AD" clId="Web-{231967B6-07C4-E563-345C-4D43CDA4EB36}" dt="2021-11-01T21:18:50.770" v="37"/>
        <pc:sldMkLst>
          <pc:docMk/>
          <pc:sldMk cId="2732854148" sldId="267"/>
        </pc:sldMkLst>
      </pc:sldChg>
      <pc:sldChg chg="addSp modSp">
        <pc:chgData name="Nicola  Freer" userId="S::nicola.freer@bramhopeprimaryschool.co.uk::040c9b20-bc52-4ecd-9f5a-f1de7fce5a63" providerId="AD" clId="Web-{231967B6-07C4-E563-345C-4D43CDA4EB36}" dt="2021-11-01T21:24:13.435" v="59" actId="1076"/>
        <pc:sldMkLst>
          <pc:docMk/>
          <pc:sldMk cId="3539200017" sldId="269"/>
        </pc:sldMkLst>
        <pc:spChg chg="mod">
          <ac:chgData name="Nicola  Freer" userId="S::nicola.freer@bramhopeprimaryschool.co.uk::040c9b20-bc52-4ecd-9f5a-f1de7fce5a63" providerId="AD" clId="Web-{231967B6-07C4-E563-345C-4D43CDA4EB36}" dt="2021-11-01T21:19:41.881" v="45" actId="14100"/>
          <ac:spMkLst>
            <pc:docMk/>
            <pc:sldMk cId="3539200017" sldId="269"/>
            <ac:spMk id="2" creationId="{FDE0B42C-1603-4BE2-9F45-B79744BD20DB}"/>
          </ac:spMkLst>
        </pc:spChg>
        <pc:spChg chg="add mod">
          <ac:chgData name="Nicola  Freer" userId="S::nicola.freer@bramhopeprimaryschool.co.uk::040c9b20-bc52-4ecd-9f5a-f1de7fce5a63" providerId="AD" clId="Web-{231967B6-07C4-E563-345C-4D43CDA4EB36}" dt="2021-11-01T21:22:08.010" v="57" actId="1076"/>
          <ac:spMkLst>
            <pc:docMk/>
            <pc:sldMk cId="3539200017" sldId="269"/>
            <ac:spMk id="3" creationId="{78011833-D3FB-4897-96FD-B5AB86C971D8}"/>
          </ac:spMkLst>
        </pc:spChg>
        <pc:picChg chg="mod">
          <ac:chgData name="Nicola  Freer" userId="S::nicola.freer@bramhopeprimaryschool.co.uk::040c9b20-bc52-4ecd-9f5a-f1de7fce5a63" providerId="AD" clId="Web-{231967B6-07C4-E563-345C-4D43CDA4EB36}" dt="2021-11-01T21:21:27.102" v="46" actId="1076"/>
          <ac:picMkLst>
            <pc:docMk/>
            <pc:sldMk cId="3539200017" sldId="269"/>
            <ac:picMk id="4" creationId="{5FC112A0-0FCC-499D-8BD5-DD3122B47CC4}"/>
          </ac:picMkLst>
        </pc:picChg>
        <pc:picChg chg="add mod">
          <ac:chgData name="Nicola  Freer" userId="S::nicola.freer@bramhopeprimaryschool.co.uk::040c9b20-bc52-4ecd-9f5a-f1de7fce5a63" providerId="AD" clId="Web-{231967B6-07C4-E563-345C-4D43CDA4EB36}" dt="2021-11-01T21:24:13.435" v="59" actId="1076"/>
          <ac:picMkLst>
            <pc:docMk/>
            <pc:sldMk cId="3539200017" sldId="269"/>
            <ac:picMk id="5" creationId="{ABDDC422-D00D-4FA0-ABF0-2A02FC801FC5}"/>
          </ac:picMkLst>
        </pc:picChg>
      </pc:sldChg>
      <pc:sldChg chg="ord">
        <pc:chgData name="Nicola  Freer" userId="S::nicola.freer@bramhopeprimaryschool.co.uk::040c9b20-bc52-4ecd-9f5a-f1de7fce5a63" providerId="AD" clId="Web-{231967B6-07C4-E563-345C-4D43CDA4EB36}" dt="2021-11-01T21:30:05.383" v="107"/>
        <pc:sldMkLst>
          <pc:docMk/>
          <pc:sldMk cId="281632413" sldId="270"/>
        </pc:sldMkLst>
      </pc:sldChg>
      <pc:sldChg chg="modSp">
        <pc:chgData name="Nicola  Freer" userId="S::nicola.freer@bramhopeprimaryschool.co.uk::040c9b20-bc52-4ecd-9f5a-f1de7fce5a63" providerId="AD" clId="Web-{231967B6-07C4-E563-345C-4D43CDA4EB36}" dt="2021-11-01T21:30:18.820" v="109" actId="20577"/>
        <pc:sldMkLst>
          <pc:docMk/>
          <pc:sldMk cId="2932327759" sldId="271"/>
        </pc:sldMkLst>
        <pc:spChg chg="mod">
          <ac:chgData name="Nicola  Freer" userId="S::nicola.freer@bramhopeprimaryschool.co.uk::040c9b20-bc52-4ecd-9f5a-f1de7fce5a63" providerId="AD" clId="Web-{231967B6-07C4-E563-345C-4D43CDA4EB36}" dt="2021-11-01T21:30:18.820" v="109" actId="20577"/>
          <ac:spMkLst>
            <pc:docMk/>
            <pc:sldMk cId="2932327759" sldId="271"/>
            <ac:spMk id="5" creationId="{D29A1483-FDDF-47D5-A154-69EB433A0D1E}"/>
          </ac:spMkLst>
        </pc:spChg>
      </pc:sldChg>
      <pc:sldChg chg="modSp new">
        <pc:chgData name="Nicola  Freer" userId="S::nicola.freer@bramhopeprimaryschool.co.uk::040c9b20-bc52-4ecd-9f5a-f1de7fce5a63" providerId="AD" clId="Web-{231967B6-07C4-E563-345C-4D43CDA4EB36}" dt="2021-11-01T21:00:27.240" v="35" actId="20577"/>
        <pc:sldMkLst>
          <pc:docMk/>
          <pc:sldMk cId="3932531270" sldId="272"/>
        </pc:sldMkLst>
        <pc:spChg chg="mod">
          <ac:chgData name="Nicola  Freer" userId="S::nicola.freer@bramhopeprimaryschool.co.uk::040c9b20-bc52-4ecd-9f5a-f1de7fce5a63" providerId="AD" clId="Web-{231967B6-07C4-E563-345C-4D43CDA4EB36}" dt="2021-11-01T21:00:13.052" v="11" actId="20577"/>
          <ac:spMkLst>
            <pc:docMk/>
            <pc:sldMk cId="3932531270" sldId="272"/>
            <ac:spMk id="2" creationId="{F49FC729-6CC9-4525-9077-0178F1FB5DDF}"/>
          </ac:spMkLst>
        </pc:spChg>
        <pc:spChg chg="mod">
          <ac:chgData name="Nicola  Freer" userId="S::nicola.freer@bramhopeprimaryschool.co.uk::040c9b20-bc52-4ecd-9f5a-f1de7fce5a63" providerId="AD" clId="Web-{231967B6-07C4-E563-345C-4D43CDA4EB36}" dt="2021-11-01T21:00:27.240" v="35" actId="20577"/>
          <ac:spMkLst>
            <pc:docMk/>
            <pc:sldMk cId="3932531270" sldId="272"/>
            <ac:spMk id="3" creationId="{45556801-562B-4C65-AC54-50C2CDFE8F78}"/>
          </ac:spMkLst>
        </pc:spChg>
      </pc:sldChg>
      <pc:sldChg chg="new del">
        <pc:chgData name="Nicola  Freer" userId="S::nicola.freer@bramhopeprimaryschool.co.uk::040c9b20-bc52-4ecd-9f5a-f1de7fce5a63" providerId="AD" clId="Web-{231967B6-07C4-E563-345C-4D43CDA4EB36}" dt="2021-11-01T21:26:23.532" v="65"/>
        <pc:sldMkLst>
          <pc:docMk/>
          <pc:sldMk cId="3457878214" sldId="273"/>
        </pc:sldMkLst>
      </pc:sldChg>
      <pc:sldChg chg="addSp modSp add del ord">
        <pc:chgData name="Nicola  Freer" userId="S::nicola.freer@bramhopeprimaryschool.co.uk::040c9b20-bc52-4ecd-9f5a-f1de7fce5a63" providerId="AD" clId="Web-{231967B6-07C4-E563-345C-4D43CDA4EB36}" dt="2021-11-01T21:27:43.879" v="69"/>
        <pc:sldMkLst>
          <pc:docMk/>
          <pc:sldMk cId="2411514725" sldId="274"/>
        </pc:sldMkLst>
        <pc:picChg chg="add mod">
          <ac:chgData name="Nicola  Freer" userId="S::nicola.freer@bramhopeprimaryschool.co.uk::040c9b20-bc52-4ecd-9f5a-f1de7fce5a63" providerId="AD" clId="Web-{231967B6-07C4-E563-345C-4D43CDA4EB36}" dt="2021-11-01T21:27:29.535" v="68" actId="1076"/>
          <ac:picMkLst>
            <pc:docMk/>
            <pc:sldMk cId="2411514725" sldId="274"/>
            <ac:picMk id="2" creationId="{A7930E17-8FE5-4853-BBF3-DCC7F9FCA5AF}"/>
          </ac:picMkLst>
        </pc:picChg>
      </pc:sldChg>
      <pc:sldChg chg="add ord">
        <pc:chgData name="Nicola  Freer" userId="S::nicola.freer@bramhopeprimaryschool.co.uk::040c9b20-bc52-4ecd-9f5a-f1de7fce5a63" providerId="AD" clId="Web-{231967B6-07C4-E563-345C-4D43CDA4EB36}" dt="2021-11-01T21:27:22.628" v="66"/>
        <pc:sldMkLst>
          <pc:docMk/>
          <pc:sldMk cId="2011567368" sldId="275"/>
        </pc:sldMkLst>
      </pc:sldChg>
      <pc:sldChg chg="addSp delSp modSp new ord">
        <pc:chgData name="Nicola  Freer" userId="S::nicola.freer@bramhopeprimaryschool.co.uk::040c9b20-bc52-4ecd-9f5a-f1de7fce5a63" providerId="AD" clId="Web-{231967B6-07C4-E563-345C-4D43CDA4EB36}" dt="2021-11-01T21:29:48.726" v="106" actId="1076"/>
        <pc:sldMkLst>
          <pc:docMk/>
          <pc:sldMk cId="1291610784" sldId="276"/>
        </pc:sldMkLst>
        <pc:spChg chg="del">
          <ac:chgData name="Nicola  Freer" userId="S::nicola.freer@bramhopeprimaryschool.co.uk::040c9b20-bc52-4ecd-9f5a-f1de7fce5a63" providerId="AD" clId="Web-{231967B6-07C4-E563-345C-4D43CDA4EB36}" dt="2021-11-01T21:28:07.051" v="73"/>
          <ac:spMkLst>
            <pc:docMk/>
            <pc:sldMk cId="1291610784" sldId="276"/>
            <ac:spMk id="2" creationId="{D511297C-6880-4340-90F6-22CE39596F25}"/>
          </ac:spMkLst>
        </pc:spChg>
        <pc:spChg chg="del">
          <ac:chgData name="Nicola  Freer" userId="S::nicola.freer@bramhopeprimaryschool.co.uk::040c9b20-bc52-4ecd-9f5a-f1de7fce5a63" providerId="AD" clId="Web-{231967B6-07C4-E563-345C-4D43CDA4EB36}" dt="2021-11-01T21:27:51.504" v="72"/>
          <ac:spMkLst>
            <pc:docMk/>
            <pc:sldMk cId="1291610784" sldId="276"/>
            <ac:spMk id="3" creationId="{2302D66A-6553-4683-9FC2-4EF616376568}"/>
          </ac:spMkLst>
        </pc:spChg>
        <pc:spChg chg="add mod">
          <ac:chgData name="Nicola  Freer" userId="S::nicola.freer@bramhopeprimaryschool.co.uk::040c9b20-bc52-4ecd-9f5a-f1de7fce5a63" providerId="AD" clId="Web-{231967B6-07C4-E563-345C-4D43CDA4EB36}" dt="2021-11-01T21:29:48.726" v="106" actId="1076"/>
          <ac:spMkLst>
            <pc:docMk/>
            <pc:sldMk cId="1291610784" sldId="276"/>
            <ac:spMk id="5" creationId="{00816745-7ABE-4C1C-9257-12425D55DF05}"/>
          </ac:spMkLst>
        </pc:spChg>
        <pc:picChg chg="add mod ord">
          <ac:chgData name="Nicola  Freer" userId="S::nicola.freer@bramhopeprimaryschool.co.uk::040c9b20-bc52-4ecd-9f5a-f1de7fce5a63" providerId="AD" clId="Web-{231967B6-07C4-E563-345C-4D43CDA4EB36}" dt="2021-11-01T21:27:51.504" v="72"/>
          <ac:picMkLst>
            <pc:docMk/>
            <pc:sldMk cId="1291610784" sldId="276"/>
            <ac:picMk id="4" creationId="{77B7AECE-8B33-45B6-8C83-D20B9BF795F3}"/>
          </ac:picMkLst>
        </pc:picChg>
      </pc:sldChg>
      <pc:sldChg chg="modSp new">
        <pc:chgData name="Nicola  Freer" userId="S::nicola.freer@bramhopeprimaryschool.co.uk::040c9b20-bc52-4ecd-9f5a-f1de7fce5a63" providerId="AD" clId="Web-{231967B6-07C4-E563-345C-4D43CDA4EB36}" dt="2021-11-01T21:31:11.166" v="120" actId="20577"/>
        <pc:sldMkLst>
          <pc:docMk/>
          <pc:sldMk cId="2666435764" sldId="277"/>
        </pc:sldMkLst>
        <pc:spChg chg="mod">
          <ac:chgData name="Nicola  Freer" userId="S::nicola.freer@bramhopeprimaryschool.co.uk::040c9b20-bc52-4ecd-9f5a-f1de7fce5a63" providerId="AD" clId="Web-{231967B6-07C4-E563-345C-4D43CDA4EB36}" dt="2021-11-01T21:31:11.166" v="120" actId="20577"/>
          <ac:spMkLst>
            <pc:docMk/>
            <pc:sldMk cId="2666435764" sldId="277"/>
            <ac:spMk id="2" creationId="{C28A5AC6-57CF-41FA-B15D-071F0F9DC8A2}"/>
          </ac:spMkLst>
        </pc:spChg>
      </pc:sldChg>
      <pc:sldMasterChg chg="add addSldLayout">
        <pc:chgData name="Nicola  Freer" userId="S::nicola.freer@bramhopeprimaryschool.co.uk::040c9b20-bc52-4ecd-9f5a-f1de7fce5a63" providerId="AD" clId="Web-{231967B6-07C4-E563-345C-4D43CDA4EB36}" dt="2021-11-01T21:25:23.874" v="61"/>
        <pc:sldMasterMkLst>
          <pc:docMk/>
          <pc:sldMasterMk cId="703098902" sldId="2147483660"/>
        </pc:sldMasterMkLst>
        <pc:sldLayoutChg chg="add">
          <pc:chgData name="Nicola  Freer" userId="S::nicola.freer@bramhopeprimaryschool.co.uk::040c9b20-bc52-4ecd-9f5a-f1de7fce5a63" providerId="AD" clId="Web-{231967B6-07C4-E563-345C-4D43CDA4EB36}" dt="2021-11-01T21:25:23.874" v="61"/>
          <pc:sldLayoutMkLst>
            <pc:docMk/>
            <pc:sldMasterMk cId="703098902" sldId="2147483660"/>
            <pc:sldLayoutMk cId="280360901" sldId="2147483661"/>
          </pc:sldLayoutMkLst>
        </pc:sldLayoutChg>
        <pc:sldLayoutChg chg="add">
          <pc:chgData name="Nicola  Freer" userId="S::nicola.freer@bramhopeprimaryschool.co.uk::040c9b20-bc52-4ecd-9f5a-f1de7fce5a63" providerId="AD" clId="Web-{231967B6-07C4-E563-345C-4D43CDA4EB36}" dt="2021-11-01T21:25:23.874" v="61"/>
          <pc:sldLayoutMkLst>
            <pc:docMk/>
            <pc:sldMasterMk cId="703098902" sldId="2147483660"/>
            <pc:sldLayoutMk cId="1617758598" sldId="2147483662"/>
          </pc:sldLayoutMkLst>
        </pc:sldLayoutChg>
        <pc:sldLayoutChg chg="add">
          <pc:chgData name="Nicola  Freer" userId="S::nicola.freer@bramhopeprimaryschool.co.uk::040c9b20-bc52-4ecd-9f5a-f1de7fce5a63" providerId="AD" clId="Web-{231967B6-07C4-E563-345C-4D43CDA4EB36}" dt="2021-11-01T21:25:23.874" v="61"/>
          <pc:sldLayoutMkLst>
            <pc:docMk/>
            <pc:sldMasterMk cId="703098902" sldId="2147483660"/>
            <pc:sldLayoutMk cId="1420164026" sldId="2147483663"/>
          </pc:sldLayoutMkLst>
        </pc:sldLayoutChg>
        <pc:sldLayoutChg chg="add">
          <pc:chgData name="Nicola  Freer" userId="S::nicola.freer@bramhopeprimaryschool.co.uk::040c9b20-bc52-4ecd-9f5a-f1de7fce5a63" providerId="AD" clId="Web-{231967B6-07C4-E563-345C-4D43CDA4EB36}" dt="2021-11-01T21:25:23.874" v="61"/>
          <pc:sldLayoutMkLst>
            <pc:docMk/>
            <pc:sldMasterMk cId="703098902" sldId="2147483660"/>
            <pc:sldLayoutMk cId="2281922688" sldId="2147483673"/>
          </pc:sldLayoutMkLst>
        </pc:sldLayoutChg>
      </pc:sldMasterChg>
    </pc:docChg>
  </pc:docChgLst>
  <pc:docChgLst>
    <pc:chgData name="Nicola Freer" userId="S::nicola.freer@bramhopeprimaryschool.co.uk::14873019-3855-421c-a718-5d4bf2eb703c" providerId="AD" clId="Web-{4C2BFF79-3779-D7D1-D64C-8B25AE9BBA1E}"/>
    <pc:docChg chg="modSld">
      <pc:chgData name="Nicola Freer" userId="S::nicola.freer@bramhopeprimaryschool.co.uk::14873019-3855-421c-a718-5d4bf2eb703c" providerId="AD" clId="Web-{4C2BFF79-3779-D7D1-D64C-8B25AE9BBA1E}" dt="2024-10-06T21:10:27.415" v="95" actId="20577"/>
      <pc:docMkLst>
        <pc:docMk/>
      </pc:docMkLst>
      <pc:sldChg chg="modSp">
        <pc:chgData name="Nicola Freer" userId="S::nicola.freer@bramhopeprimaryschool.co.uk::14873019-3855-421c-a718-5d4bf2eb703c" providerId="AD" clId="Web-{4C2BFF79-3779-D7D1-D64C-8B25AE9BBA1E}" dt="2024-10-06T21:10:27.415" v="95" actId="20577"/>
        <pc:sldMkLst>
          <pc:docMk/>
          <pc:sldMk cId="3187877480" sldId="268"/>
        </pc:sldMkLst>
        <pc:spChg chg="mod">
          <ac:chgData name="Nicola Freer" userId="S::nicola.freer@bramhopeprimaryschool.co.uk::14873019-3855-421c-a718-5d4bf2eb703c" providerId="AD" clId="Web-{4C2BFF79-3779-D7D1-D64C-8B25AE9BBA1E}" dt="2024-10-06T21:10:27.415" v="95" actId="20577"/>
          <ac:spMkLst>
            <pc:docMk/>
            <pc:sldMk cId="3187877480" sldId="268"/>
            <ac:spMk id="4" creationId="{7958B8E4-E659-457C-8FAB-6722F2E3FEDC}"/>
          </ac:spMkLst>
        </pc:spChg>
      </pc:sldChg>
      <pc:sldChg chg="modSp">
        <pc:chgData name="Nicola Freer" userId="S::nicola.freer@bramhopeprimaryschool.co.uk::14873019-3855-421c-a718-5d4bf2eb703c" providerId="AD" clId="Web-{4C2BFF79-3779-D7D1-D64C-8B25AE9BBA1E}" dt="2024-10-06T21:04:00.108" v="9" actId="20577"/>
        <pc:sldMkLst>
          <pc:docMk/>
          <pc:sldMk cId="32819780" sldId="282"/>
        </pc:sldMkLst>
        <pc:spChg chg="mod">
          <ac:chgData name="Nicola Freer" userId="S::nicola.freer@bramhopeprimaryschool.co.uk::14873019-3855-421c-a718-5d4bf2eb703c" providerId="AD" clId="Web-{4C2BFF79-3779-D7D1-D64C-8B25AE9BBA1E}" dt="2024-10-06T21:04:00.108" v="9" actId="20577"/>
          <ac:spMkLst>
            <pc:docMk/>
            <pc:sldMk cId="32819780" sldId="282"/>
            <ac:spMk id="3" creationId="{B59AA1B0-8D47-4BA4-99EC-C8DF57267C84}"/>
          </ac:spMkLst>
        </pc:spChg>
      </pc:sldChg>
      <pc:sldChg chg="modSp">
        <pc:chgData name="Nicola Freer" userId="S::nicola.freer@bramhopeprimaryschool.co.uk::14873019-3855-421c-a718-5d4bf2eb703c" providerId="AD" clId="Web-{4C2BFF79-3779-D7D1-D64C-8B25AE9BBA1E}" dt="2024-10-06T21:06:28.074" v="16" actId="20577"/>
        <pc:sldMkLst>
          <pc:docMk/>
          <pc:sldMk cId="1683525905" sldId="283"/>
        </pc:sldMkLst>
        <pc:spChg chg="mod">
          <ac:chgData name="Nicola Freer" userId="S::nicola.freer@bramhopeprimaryschool.co.uk::14873019-3855-421c-a718-5d4bf2eb703c" providerId="AD" clId="Web-{4C2BFF79-3779-D7D1-D64C-8B25AE9BBA1E}" dt="2024-10-06T21:06:28.074" v="16" actId="20577"/>
          <ac:spMkLst>
            <pc:docMk/>
            <pc:sldMk cId="1683525905" sldId="283"/>
            <ac:spMk id="3" creationId="{D61CEAB5-9B65-432E-AA41-7ABB11FEA0CF}"/>
          </ac:spMkLst>
        </pc:spChg>
      </pc:sldChg>
      <pc:sldChg chg="modSp">
        <pc:chgData name="Nicola Freer" userId="S::nicola.freer@bramhopeprimaryschool.co.uk::14873019-3855-421c-a718-5d4bf2eb703c" providerId="AD" clId="Web-{4C2BFF79-3779-D7D1-D64C-8B25AE9BBA1E}" dt="2024-10-06T21:07:23.717" v="26" actId="20577"/>
        <pc:sldMkLst>
          <pc:docMk/>
          <pc:sldMk cId="1712180523" sldId="285"/>
        </pc:sldMkLst>
        <pc:spChg chg="mod">
          <ac:chgData name="Nicola Freer" userId="S::nicola.freer@bramhopeprimaryschool.co.uk::14873019-3855-421c-a718-5d4bf2eb703c" providerId="AD" clId="Web-{4C2BFF79-3779-D7D1-D64C-8B25AE9BBA1E}" dt="2024-10-06T21:07:23.717" v="26" actId="20577"/>
          <ac:spMkLst>
            <pc:docMk/>
            <pc:sldMk cId="1712180523" sldId="285"/>
            <ac:spMk id="3" creationId="{6233E5A4-5DF7-4D81-9B46-4771D1786804}"/>
          </ac:spMkLst>
        </pc:spChg>
      </pc:sldChg>
    </pc:docChg>
  </pc:docChgLst>
  <pc:docChgLst>
    <pc:chgData name="Nicola  Freer" userId="S::nicola.freer@bramhopeprimaryschool.co.uk::040c9b20-bc52-4ecd-9f5a-f1de7fce5a63" providerId="AD" clId="Web-{9B830490-06F7-7F37-9D3F-7FFF41599229}"/>
    <pc:docChg chg="addSld delSld modSld sldOrd">
      <pc:chgData name="Nicola  Freer" userId="S::nicola.freer@bramhopeprimaryschool.co.uk::040c9b20-bc52-4ecd-9f5a-f1de7fce5a63" providerId="AD" clId="Web-{9B830490-06F7-7F37-9D3F-7FFF41599229}" dt="2021-10-02T18:28:09.234" v="525" actId="20577"/>
      <pc:docMkLst>
        <pc:docMk/>
      </pc:docMkLst>
      <pc:sldChg chg="modSp">
        <pc:chgData name="Nicola  Freer" userId="S::nicola.freer@bramhopeprimaryschool.co.uk::040c9b20-bc52-4ecd-9f5a-f1de7fce5a63" providerId="AD" clId="Web-{9B830490-06F7-7F37-9D3F-7FFF41599229}" dt="2021-10-02T18:25:52.679" v="500" actId="20577"/>
        <pc:sldMkLst>
          <pc:docMk/>
          <pc:sldMk cId="2705617375" sldId="258"/>
        </pc:sldMkLst>
        <pc:spChg chg="mod">
          <ac:chgData name="Nicola  Freer" userId="S::nicola.freer@bramhopeprimaryschool.co.uk::040c9b20-bc52-4ecd-9f5a-f1de7fce5a63" providerId="AD" clId="Web-{9B830490-06F7-7F37-9D3F-7FFF41599229}" dt="2021-10-02T18:25:52.679" v="500" actId="20577"/>
          <ac:spMkLst>
            <pc:docMk/>
            <pc:sldMk cId="2705617375" sldId="258"/>
            <ac:spMk id="2" creationId="{00000000-0000-0000-0000-000000000000}"/>
          </ac:spMkLst>
        </pc:spChg>
        <pc:spChg chg="mod">
          <ac:chgData name="Nicola  Freer" userId="S::nicola.freer@bramhopeprimaryschool.co.uk::040c9b20-bc52-4ecd-9f5a-f1de7fce5a63" providerId="AD" clId="Web-{9B830490-06F7-7F37-9D3F-7FFF41599229}" dt="2021-10-02T17:47:06.831" v="116" actId="20577"/>
          <ac:spMkLst>
            <pc:docMk/>
            <pc:sldMk cId="2705617375" sldId="258"/>
            <ac:spMk id="3" creationId="{00000000-0000-0000-0000-000000000000}"/>
          </ac:spMkLst>
        </pc:spChg>
      </pc:sldChg>
      <pc:sldChg chg="modSp">
        <pc:chgData name="Nicola  Freer" userId="S::nicola.freer@bramhopeprimaryschool.co.uk::040c9b20-bc52-4ecd-9f5a-f1de7fce5a63" providerId="AD" clId="Web-{9B830490-06F7-7F37-9D3F-7FFF41599229}" dt="2021-10-02T18:23:11.122" v="492" actId="20577"/>
        <pc:sldMkLst>
          <pc:docMk/>
          <pc:sldMk cId="3406563182" sldId="264"/>
        </pc:sldMkLst>
        <pc:spChg chg="mod">
          <ac:chgData name="Nicola  Freer" userId="S::nicola.freer@bramhopeprimaryschool.co.uk::040c9b20-bc52-4ecd-9f5a-f1de7fce5a63" providerId="AD" clId="Web-{9B830490-06F7-7F37-9D3F-7FFF41599229}" dt="2021-10-02T18:23:11.122" v="492" actId="20577"/>
          <ac:spMkLst>
            <pc:docMk/>
            <pc:sldMk cId="3406563182" sldId="264"/>
            <ac:spMk id="3" creationId="{00000000-0000-0000-0000-000000000000}"/>
          </ac:spMkLst>
        </pc:spChg>
      </pc:sldChg>
      <pc:sldChg chg="modSp ord">
        <pc:chgData name="Nicola  Freer" userId="S::nicola.freer@bramhopeprimaryschool.co.uk::040c9b20-bc52-4ecd-9f5a-f1de7fce5a63" providerId="AD" clId="Web-{9B830490-06F7-7F37-9D3F-7FFF41599229}" dt="2021-10-02T18:27:45.358" v="523" actId="20577"/>
        <pc:sldMkLst>
          <pc:docMk/>
          <pc:sldMk cId="2454236890" sldId="270"/>
        </pc:sldMkLst>
        <pc:spChg chg="mod">
          <ac:chgData name="Nicola  Freer" userId="S::nicola.freer@bramhopeprimaryschool.co.uk::040c9b20-bc52-4ecd-9f5a-f1de7fce5a63" providerId="AD" clId="Web-{9B830490-06F7-7F37-9D3F-7FFF41599229}" dt="2021-10-02T18:27:45.358" v="523" actId="20577"/>
          <ac:spMkLst>
            <pc:docMk/>
            <pc:sldMk cId="2454236890" sldId="270"/>
            <ac:spMk id="2" creationId="{00000000-0000-0000-0000-000000000000}"/>
          </ac:spMkLst>
        </pc:spChg>
      </pc:sldChg>
      <pc:sldChg chg="addSp delSp modSp new">
        <pc:chgData name="Nicola  Freer" userId="S::nicola.freer@bramhopeprimaryschool.co.uk::040c9b20-bc52-4ecd-9f5a-f1de7fce5a63" providerId="AD" clId="Web-{9B830490-06F7-7F37-9D3F-7FFF41599229}" dt="2021-10-02T18:27:03.449" v="521" actId="14100"/>
        <pc:sldMkLst>
          <pc:docMk/>
          <pc:sldMk cId="1038899602" sldId="274"/>
        </pc:sldMkLst>
        <pc:spChg chg="mod">
          <ac:chgData name="Nicola  Freer" userId="S::nicola.freer@bramhopeprimaryschool.co.uk::040c9b20-bc52-4ecd-9f5a-f1de7fce5a63" providerId="AD" clId="Web-{9B830490-06F7-7F37-9D3F-7FFF41599229}" dt="2021-10-02T18:26:17.087" v="503" actId="1076"/>
          <ac:spMkLst>
            <pc:docMk/>
            <pc:sldMk cId="1038899602" sldId="274"/>
            <ac:spMk id="2" creationId="{20C293DB-A2A4-46B5-9721-66C5C28C143C}"/>
          </ac:spMkLst>
        </pc:spChg>
        <pc:spChg chg="mod">
          <ac:chgData name="Nicola  Freer" userId="S::nicola.freer@bramhopeprimaryschool.co.uk::040c9b20-bc52-4ecd-9f5a-f1de7fce5a63" providerId="AD" clId="Web-{9B830490-06F7-7F37-9D3F-7FFF41599229}" dt="2021-10-02T18:26:20.306" v="504" actId="1076"/>
          <ac:spMkLst>
            <pc:docMk/>
            <pc:sldMk cId="1038899602" sldId="274"/>
            <ac:spMk id="3" creationId="{82E06A94-105D-4148-BF21-609F864FDE45}"/>
          </ac:spMkLst>
        </pc:spChg>
        <pc:spChg chg="add del mod">
          <ac:chgData name="Nicola  Freer" userId="S::nicola.freer@bramhopeprimaryschool.co.uk::040c9b20-bc52-4ecd-9f5a-f1de7fce5a63" providerId="AD" clId="Web-{9B830490-06F7-7F37-9D3F-7FFF41599229}" dt="2021-10-02T18:26:39.557" v="509"/>
          <ac:spMkLst>
            <pc:docMk/>
            <pc:sldMk cId="1038899602" sldId="274"/>
            <ac:spMk id="4" creationId="{3A4D10A9-4E78-429A-B741-C5D70BD2218C}"/>
          </ac:spMkLst>
        </pc:spChg>
        <pc:spChg chg="add mod">
          <ac:chgData name="Nicola  Freer" userId="S::nicola.freer@bramhopeprimaryschool.co.uk::040c9b20-bc52-4ecd-9f5a-f1de7fce5a63" providerId="AD" clId="Web-{9B830490-06F7-7F37-9D3F-7FFF41599229}" dt="2021-10-02T18:27:03.449" v="521" actId="14100"/>
          <ac:spMkLst>
            <pc:docMk/>
            <pc:sldMk cId="1038899602" sldId="274"/>
            <ac:spMk id="5" creationId="{DFCE9C99-24AA-4797-97D5-38D05E9DA28A}"/>
          </ac:spMkLst>
        </pc:spChg>
      </pc:sldChg>
      <pc:sldChg chg="modSp new">
        <pc:chgData name="Nicola  Freer" userId="S::nicola.freer@bramhopeprimaryschool.co.uk::040c9b20-bc52-4ecd-9f5a-f1de7fce5a63" providerId="AD" clId="Web-{9B830490-06F7-7F37-9D3F-7FFF41599229}" dt="2021-10-02T18:28:09.234" v="525" actId="20577"/>
        <pc:sldMkLst>
          <pc:docMk/>
          <pc:sldMk cId="1276107511" sldId="275"/>
        </pc:sldMkLst>
        <pc:spChg chg="mod">
          <ac:chgData name="Nicola  Freer" userId="S::nicola.freer@bramhopeprimaryschool.co.uk::040c9b20-bc52-4ecd-9f5a-f1de7fce5a63" providerId="AD" clId="Web-{9B830490-06F7-7F37-9D3F-7FFF41599229}" dt="2021-10-02T18:28:09.234" v="525" actId="20577"/>
          <ac:spMkLst>
            <pc:docMk/>
            <pc:sldMk cId="1276107511" sldId="275"/>
            <ac:spMk id="2" creationId="{2969FCCF-DA4C-4423-A7ED-A2A9C6D83727}"/>
          </ac:spMkLst>
        </pc:spChg>
        <pc:spChg chg="mod">
          <ac:chgData name="Nicola  Freer" userId="S::nicola.freer@bramhopeprimaryschool.co.uk::040c9b20-bc52-4ecd-9f5a-f1de7fce5a63" providerId="AD" clId="Web-{9B830490-06F7-7F37-9D3F-7FFF41599229}" dt="2021-10-02T17:46:13.516" v="86" actId="20577"/>
          <ac:spMkLst>
            <pc:docMk/>
            <pc:sldMk cId="1276107511" sldId="275"/>
            <ac:spMk id="3" creationId="{64B35064-A461-4B57-A33A-C357ED4C765F}"/>
          </ac:spMkLst>
        </pc:spChg>
      </pc:sldChg>
      <pc:sldChg chg="delSp modSp new">
        <pc:chgData name="Nicola  Freer" userId="S::nicola.freer@bramhopeprimaryschool.co.uk::040c9b20-bc52-4ecd-9f5a-f1de7fce5a63" providerId="AD" clId="Web-{9B830490-06F7-7F37-9D3F-7FFF41599229}" dt="2021-10-02T17:58:35.734" v="227" actId="20577"/>
        <pc:sldMkLst>
          <pc:docMk/>
          <pc:sldMk cId="2553467655" sldId="276"/>
        </pc:sldMkLst>
        <pc:spChg chg="del">
          <ac:chgData name="Nicola  Freer" userId="S::nicola.freer@bramhopeprimaryschool.co.uk::040c9b20-bc52-4ecd-9f5a-f1de7fce5a63" providerId="AD" clId="Web-{9B830490-06F7-7F37-9D3F-7FFF41599229}" dt="2021-10-02T17:50:58.488" v="125"/>
          <ac:spMkLst>
            <pc:docMk/>
            <pc:sldMk cId="2553467655" sldId="276"/>
            <ac:spMk id="2" creationId="{957ED926-1BAC-4656-8E76-84A56ECA7102}"/>
          </ac:spMkLst>
        </pc:spChg>
        <pc:spChg chg="mod">
          <ac:chgData name="Nicola  Freer" userId="S::nicola.freer@bramhopeprimaryschool.co.uk::040c9b20-bc52-4ecd-9f5a-f1de7fce5a63" providerId="AD" clId="Web-{9B830490-06F7-7F37-9D3F-7FFF41599229}" dt="2021-10-02T17:58:35.734" v="227" actId="20577"/>
          <ac:spMkLst>
            <pc:docMk/>
            <pc:sldMk cId="2553467655" sldId="276"/>
            <ac:spMk id="3" creationId="{844DF671-B35D-49EF-AA37-F00171275F10}"/>
          </ac:spMkLst>
        </pc:spChg>
      </pc:sldChg>
      <pc:sldChg chg="addSp delSp modSp new">
        <pc:chgData name="Nicola  Freer" userId="S::nicola.freer@bramhopeprimaryschool.co.uk::040c9b20-bc52-4ecd-9f5a-f1de7fce5a63" providerId="AD" clId="Web-{9B830490-06F7-7F37-9D3F-7FFF41599229}" dt="2021-10-02T17:55:56.193" v="170"/>
        <pc:sldMkLst>
          <pc:docMk/>
          <pc:sldMk cId="97135800" sldId="277"/>
        </pc:sldMkLst>
        <pc:spChg chg="del">
          <ac:chgData name="Nicola  Freer" userId="S::nicola.freer@bramhopeprimaryschool.co.uk::040c9b20-bc52-4ecd-9f5a-f1de7fce5a63" providerId="AD" clId="Web-{9B830490-06F7-7F37-9D3F-7FFF41599229}" dt="2021-10-02T17:55:56.193" v="170"/>
          <ac:spMkLst>
            <pc:docMk/>
            <pc:sldMk cId="97135800" sldId="277"/>
            <ac:spMk id="2" creationId="{3EB3731D-159E-4ACC-A666-71B2F60742F3}"/>
          </ac:spMkLst>
        </pc:spChg>
        <pc:spChg chg="del">
          <ac:chgData name="Nicola  Freer" userId="S::nicola.freer@bramhopeprimaryschool.co.uk::040c9b20-bc52-4ecd-9f5a-f1de7fce5a63" providerId="AD" clId="Web-{9B830490-06F7-7F37-9D3F-7FFF41599229}" dt="2021-10-02T17:55:14.878" v="165"/>
          <ac:spMkLst>
            <pc:docMk/>
            <pc:sldMk cId="97135800" sldId="277"/>
            <ac:spMk id="3" creationId="{12284FA2-5A9A-42AC-AA97-B162D89EE371}"/>
          </ac:spMkLst>
        </pc:spChg>
        <pc:picChg chg="add mod ord modCrop">
          <ac:chgData name="Nicola  Freer" userId="S::nicola.freer@bramhopeprimaryschool.co.uk::040c9b20-bc52-4ecd-9f5a-f1de7fce5a63" providerId="AD" clId="Web-{9B830490-06F7-7F37-9D3F-7FFF41599229}" dt="2021-10-02T17:55:45.958" v="169"/>
          <ac:picMkLst>
            <pc:docMk/>
            <pc:sldMk cId="97135800" sldId="277"/>
            <ac:picMk id="4" creationId="{2B239917-2E32-4003-AFE6-D4A3976BFCD7}"/>
          </ac:picMkLst>
        </pc:picChg>
      </pc:sldChg>
      <pc:sldChg chg="modSp new">
        <pc:chgData name="Nicola  Freer" userId="S::nicola.freer@bramhopeprimaryschool.co.uk::040c9b20-bc52-4ecd-9f5a-f1de7fce5a63" providerId="AD" clId="Web-{9B830490-06F7-7F37-9D3F-7FFF41599229}" dt="2021-10-02T18:27:36.373" v="522" actId="20577"/>
        <pc:sldMkLst>
          <pc:docMk/>
          <pc:sldMk cId="901491273" sldId="278"/>
        </pc:sldMkLst>
        <pc:spChg chg="mod">
          <ac:chgData name="Nicola  Freer" userId="S::nicola.freer@bramhopeprimaryschool.co.uk::040c9b20-bc52-4ecd-9f5a-f1de7fce5a63" providerId="AD" clId="Web-{9B830490-06F7-7F37-9D3F-7FFF41599229}" dt="2021-10-02T18:27:36.373" v="522" actId="20577"/>
          <ac:spMkLst>
            <pc:docMk/>
            <pc:sldMk cId="901491273" sldId="278"/>
            <ac:spMk id="2" creationId="{69FCFE8B-6130-4327-B816-94E6A0840ABF}"/>
          </ac:spMkLst>
        </pc:spChg>
        <pc:spChg chg="mod">
          <ac:chgData name="Nicola  Freer" userId="S::nicola.freer@bramhopeprimaryschool.co.uk::040c9b20-bc52-4ecd-9f5a-f1de7fce5a63" providerId="AD" clId="Web-{9B830490-06F7-7F37-9D3F-7FFF41599229}" dt="2021-10-02T18:07:31.694" v="365" actId="20577"/>
          <ac:spMkLst>
            <pc:docMk/>
            <pc:sldMk cId="901491273" sldId="278"/>
            <ac:spMk id="3" creationId="{C7A1D680-AAF2-4919-A955-0785B0212C98}"/>
          </ac:spMkLst>
        </pc:spChg>
      </pc:sldChg>
      <pc:sldChg chg="modSp new">
        <pc:chgData name="Nicola  Freer" userId="S::nicola.freer@bramhopeprimaryschool.co.uk::040c9b20-bc52-4ecd-9f5a-f1de7fce5a63" providerId="AD" clId="Web-{9B830490-06F7-7F37-9D3F-7FFF41599229}" dt="2021-10-02T18:16:01.935" v="404" actId="20577"/>
        <pc:sldMkLst>
          <pc:docMk/>
          <pc:sldMk cId="2060648294" sldId="279"/>
        </pc:sldMkLst>
        <pc:spChg chg="mod">
          <ac:chgData name="Nicola  Freer" userId="S::nicola.freer@bramhopeprimaryschool.co.uk::040c9b20-bc52-4ecd-9f5a-f1de7fce5a63" providerId="AD" clId="Web-{9B830490-06F7-7F37-9D3F-7FFF41599229}" dt="2021-10-02T18:14:41.054" v="394" actId="20577"/>
          <ac:spMkLst>
            <pc:docMk/>
            <pc:sldMk cId="2060648294" sldId="279"/>
            <ac:spMk id="2" creationId="{80FAE846-1459-43A6-A074-24FDAF03651A}"/>
          </ac:spMkLst>
        </pc:spChg>
        <pc:spChg chg="mod">
          <ac:chgData name="Nicola  Freer" userId="S::nicola.freer@bramhopeprimaryschool.co.uk::040c9b20-bc52-4ecd-9f5a-f1de7fce5a63" providerId="AD" clId="Web-{9B830490-06F7-7F37-9D3F-7FFF41599229}" dt="2021-10-02T18:16:01.935" v="404" actId="20577"/>
          <ac:spMkLst>
            <pc:docMk/>
            <pc:sldMk cId="2060648294" sldId="279"/>
            <ac:spMk id="3" creationId="{D412A864-0F7C-4DCA-891A-7A62D0487C45}"/>
          </ac:spMkLst>
        </pc:spChg>
      </pc:sldChg>
      <pc:sldChg chg="addSp delSp modSp new ord">
        <pc:chgData name="Nicola  Freer" userId="S::nicola.freer@bramhopeprimaryschool.co.uk::040c9b20-bc52-4ecd-9f5a-f1de7fce5a63" providerId="AD" clId="Web-{9B830490-06F7-7F37-9D3F-7FFF41599229}" dt="2021-10-02T18:27:53.202" v="524" actId="20577"/>
        <pc:sldMkLst>
          <pc:docMk/>
          <pc:sldMk cId="2827296695" sldId="280"/>
        </pc:sldMkLst>
        <pc:spChg chg="mod">
          <ac:chgData name="Nicola  Freer" userId="S::nicola.freer@bramhopeprimaryschool.co.uk::040c9b20-bc52-4ecd-9f5a-f1de7fce5a63" providerId="AD" clId="Web-{9B830490-06F7-7F37-9D3F-7FFF41599229}" dt="2021-10-02T18:27:53.202" v="524" actId="20577"/>
          <ac:spMkLst>
            <pc:docMk/>
            <pc:sldMk cId="2827296695" sldId="280"/>
            <ac:spMk id="2" creationId="{ED7B1521-E800-4321-BBF3-4E39EF9F5893}"/>
          </ac:spMkLst>
        </pc:spChg>
        <pc:spChg chg="del">
          <ac:chgData name="Nicola  Freer" userId="S::nicola.freer@bramhopeprimaryschool.co.uk::040c9b20-bc52-4ecd-9f5a-f1de7fce5a63" providerId="AD" clId="Web-{9B830490-06F7-7F37-9D3F-7FFF41599229}" dt="2021-10-02T18:16:04.248" v="406"/>
          <ac:spMkLst>
            <pc:docMk/>
            <pc:sldMk cId="2827296695" sldId="280"/>
            <ac:spMk id="3" creationId="{2D36B8A0-9AA8-4416-8C3A-DEDEF51F747F}"/>
          </ac:spMkLst>
        </pc:spChg>
        <pc:picChg chg="add mod ord">
          <ac:chgData name="Nicola  Freer" userId="S::nicola.freer@bramhopeprimaryschool.co.uk::040c9b20-bc52-4ecd-9f5a-f1de7fce5a63" providerId="AD" clId="Web-{9B830490-06F7-7F37-9D3F-7FFF41599229}" dt="2021-10-02T18:16:04.248" v="406"/>
          <ac:picMkLst>
            <pc:docMk/>
            <pc:sldMk cId="2827296695" sldId="280"/>
            <ac:picMk id="4" creationId="{644EFE15-3937-49BA-8BE5-E365077E8DAA}"/>
          </ac:picMkLst>
        </pc:picChg>
      </pc:sldChg>
      <pc:sldChg chg="new del">
        <pc:chgData name="Nicola  Freer" userId="S::nicola.freer@bramhopeprimaryschool.co.uk::040c9b20-bc52-4ecd-9f5a-f1de7fce5a63" providerId="AD" clId="Web-{9B830490-06F7-7F37-9D3F-7FFF41599229}" dt="2021-10-02T18:24:26.048" v="494"/>
        <pc:sldMkLst>
          <pc:docMk/>
          <pc:sldMk cId="31984600" sldId="281"/>
        </pc:sldMkLst>
      </pc:sldChg>
      <pc:sldChg chg="modSp new">
        <pc:chgData name="Nicola  Freer" userId="S::nicola.freer@bramhopeprimaryschool.co.uk::040c9b20-bc52-4ecd-9f5a-f1de7fce5a63" providerId="AD" clId="Web-{9B830490-06F7-7F37-9D3F-7FFF41599229}" dt="2021-10-02T18:26:00.195" v="501" actId="20577"/>
        <pc:sldMkLst>
          <pc:docMk/>
          <pc:sldMk cId="3743783544" sldId="281"/>
        </pc:sldMkLst>
        <pc:spChg chg="mod">
          <ac:chgData name="Nicola  Freer" userId="S::nicola.freer@bramhopeprimaryschool.co.uk::040c9b20-bc52-4ecd-9f5a-f1de7fce5a63" providerId="AD" clId="Web-{9B830490-06F7-7F37-9D3F-7FFF41599229}" dt="2021-10-02T18:26:00.195" v="501" actId="20577"/>
          <ac:spMkLst>
            <pc:docMk/>
            <pc:sldMk cId="3743783544" sldId="281"/>
            <ac:spMk id="2" creationId="{EE36C6C7-5174-4F32-A75B-48A21EE6A2AA}"/>
          </ac:spMkLst>
        </pc:spChg>
        <pc:spChg chg="mod">
          <ac:chgData name="Nicola  Freer" userId="S::nicola.freer@bramhopeprimaryschool.co.uk::040c9b20-bc52-4ecd-9f5a-f1de7fce5a63" providerId="AD" clId="Web-{9B830490-06F7-7F37-9D3F-7FFF41599229}" dt="2021-10-02T18:25:10.411" v="497" actId="20577"/>
          <ac:spMkLst>
            <pc:docMk/>
            <pc:sldMk cId="3743783544" sldId="281"/>
            <ac:spMk id="3" creationId="{B411819B-BAC3-40AC-B6B9-EA62421155C5}"/>
          </ac:spMkLst>
        </pc:spChg>
      </pc:sldChg>
    </pc:docChg>
  </pc:docChgLst>
  <pc:docChgLst>
    <pc:chgData name="Nicola Freer" userId="S::nicola.freer@bramhopeprimaryschool.co.uk::14873019-3855-421c-a718-5d4bf2eb703c" providerId="AD" clId="Web-{D2402F79-10C1-EF42-3A58-0027B774E254}"/>
    <pc:docChg chg="delSld modSld">
      <pc:chgData name="Nicola Freer" userId="S::nicola.freer@bramhopeprimaryschool.co.uk::14873019-3855-421c-a718-5d4bf2eb703c" providerId="AD" clId="Web-{D2402F79-10C1-EF42-3A58-0027B774E254}" dt="2024-10-16T16:07:19.022" v="177" actId="20577"/>
      <pc:docMkLst>
        <pc:docMk/>
      </pc:docMkLst>
      <pc:sldChg chg="modSp">
        <pc:chgData name="Nicola Freer" userId="S::nicola.freer@bramhopeprimaryschool.co.uk::14873019-3855-421c-a718-5d4bf2eb703c" providerId="AD" clId="Web-{D2402F79-10C1-EF42-3A58-0027B774E254}" dt="2024-10-16T16:07:19.022" v="177" actId="20577"/>
        <pc:sldMkLst>
          <pc:docMk/>
          <pc:sldMk cId="2705617375" sldId="258"/>
        </pc:sldMkLst>
        <pc:spChg chg="mod">
          <ac:chgData name="Nicola Freer" userId="S::nicola.freer@bramhopeprimaryschool.co.uk::14873019-3855-421c-a718-5d4bf2eb703c" providerId="AD" clId="Web-{D2402F79-10C1-EF42-3A58-0027B774E254}" dt="2024-10-16T16:07:19.022" v="177" actId="20577"/>
          <ac:spMkLst>
            <pc:docMk/>
            <pc:sldMk cId="2705617375" sldId="258"/>
            <ac:spMk id="3" creationId="{00000000-0000-0000-0000-000000000000}"/>
          </ac:spMkLst>
        </pc:spChg>
      </pc:sldChg>
      <pc:sldChg chg="del">
        <pc:chgData name="Nicola Freer" userId="S::nicola.freer@bramhopeprimaryschool.co.uk::14873019-3855-421c-a718-5d4bf2eb703c" providerId="AD" clId="Web-{D2402F79-10C1-EF42-3A58-0027B774E254}" dt="2024-10-16T15:58:58.273" v="93"/>
        <pc:sldMkLst>
          <pc:docMk/>
          <pc:sldMk cId="3104287467" sldId="280"/>
        </pc:sldMkLst>
      </pc:sldChg>
      <pc:sldChg chg="modSp">
        <pc:chgData name="Nicola Freer" userId="S::nicola.freer@bramhopeprimaryschool.co.uk::14873019-3855-421c-a718-5d4bf2eb703c" providerId="AD" clId="Web-{D2402F79-10C1-EF42-3A58-0027B774E254}" dt="2024-10-16T15:57:48.787" v="92" actId="20577"/>
        <pc:sldMkLst>
          <pc:docMk/>
          <pc:sldMk cId="1683525905" sldId="283"/>
        </pc:sldMkLst>
        <pc:spChg chg="mod">
          <ac:chgData name="Nicola Freer" userId="S::nicola.freer@bramhopeprimaryschool.co.uk::14873019-3855-421c-a718-5d4bf2eb703c" providerId="AD" clId="Web-{D2402F79-10C1-EF42-3A58-0027B774E254}" dt="2024-10-16T15:57:48.787" v="92" actId="20577"/>
          <ac:spMkLst>
            <pc:docMk/>
            <pc:sldMk cId="1683525905" sldId="283"/>
            <ac:spMk id="3" creationId="{D61CEAB5-9B65-432E-AA41-7ABB11FEA0CF}"/>
          </ac:spMkLst>
        </pc:spChg>
      </pc:sldChg>
    </pc:docChg>
  </pc:docChgLst>
  <pc:docChgLst>
    <pc:chgData name="Nicola  Freer" userId="S::nicola.freer@bramhopeprimaryschool.co.uk::040c9b20-bc52-4ecd-9f5a-f1de7fce5a63" providerId="AD" clId="Web-{B2CCCD8B-7F61-65D7-3D89-D178FE1ABDE2}"/>
    <pc:docChg chg="addSld modSld">
      <pc:chgData name="Nicola  Freer" userId="S::nicola.freer@bramhopeprimaryschool.co.uk::040c9b20-bc52-4ecd-9f5a-f1de7fce5a63" providerId="AD" clId="Web-{B2CCCD8B-7F61-65D7-3D89-D178FE1ABDE2}" dt="2021-10-31T22:01:16.381" v="87" actId="20577"/>
      <pc:docMkLst>
        <pc:docMk/>
      </pc:docMkLst>
      <pc:sldChg chg="modSp">
        <pc:chgData name="Nicola  Freer" userId="S::nicola.freer@bramhopeprimaryschool.co.uk::040c9b20-bc52-4ecd-9f5a-f1de7fce5a63" providerId="AD" clId="Web-{B2CCCD8B-7F61-65D7-3D89-D178FE1ABDE2}" dt="2021-10-31T21:51:58.638" v="3" actId="20577"/>
        <pc:sldMkLst>
          <pc:docMk/>
          <pc:sldMk cId="1084878749" sldId="266"/>
        </pc:sldMkLst>
        <pc:spChg chg="mod">
          <ac:chgData name="Nicola  Freer" userId="S::nicola.freer@bramhopeprimaryschool.co.uk::040c9b20-bc52-4ecd-9f5a-f1de7fce5a63" providerId="AD" clId="Web-{B2CCCD8B-7F61-65D7-3D89-D178FE1ABDE2}" dt="2021-10-31T21:51:58.638" v="3" actId="20577"/>
          <ac:spMkLst>
            <pc:docMk/>
            <pc:sldMk cId="1084878749" sldId="266"/>
            <ac:spMk id="3" creationId="{B35FEBB1-569A-4AF4-8097-35C1A8F53B02}"/>
          </ac:spMkLst>
        </pc:spChg>
      </pc:sldChg>
      <pc:sldChg chg="addSp delSp modSp new">
        <pc:chgData name="Nicola  Freer" userId="S::nicola.freer@bramhopeprimaryschool.co.uk::040c9b20-bc52-4ecd-9f5a-f1de7fce5a63" providerId="AD" clId="Web-{B2CCCD8B-7F61-65D7-3D89-D178FE1ABDE2}" dt="2021-10-31T21:58:21.307" v="37" actId="1076"/>
        <pc:sldMkLst>
          <pc:docMk/>
          <pc:sldMk cId="3539200017" sldId="269"/>
        </pc:sldMkLst>
        <pc:spChg chg="mod">
          <ac:chgData name="Nicola  Freer" userId="S::nicola.freer@bramhopeprimaryschool.co.uk::040c9b20-bc52-4ecd-9f5a-f1de7fce5a63" providerId="AD" clId="Web-{B2CCCD8B-7F61-65D7-3D89-D178FE1ABDE2}" dt="2021-10-31T21:58:19.510" v="36" actId="1076"/>
          <ac:spMkLst>
            <pc:docMk/>
            <pc:sldMk cId="3539200017" sldId="269"/>
            <ac:spMk id="2" creationId="{FDE0B42C-1603-4BE2-9F45-B79744BD20DB}"/>
          </ac:spMkLst>
        </pc:spChg>
        <pc:spChg chg="del">
          <ac:chgData name="Nicola  Freer" userId="S::nicola.freer@bramhopeprimaryschool.co.uk::040c9b20-bc52-4ecd-9f5a-f1de7fce5a63" providerId="AD" clId="Web-{B2CCCD8B-7F61-65D7-3D89-D178FE1ABDE2}" dt="2021-10-31T21:52:45.813" v="17"/>
          <ac:spMkLst>
            <pc:docMk/>
            <pc:sldMk cId="3539200017" sldId="269"/>
            <ac:spMk id="3" creationId="{6F9401C8-0CD6-4463-8EDB-C2E53E79E910}"/>
          </ac:spMkLst>
        </pc:spChg>
        <pc:picChg chg="add mod">
          <ac:chgData name="Nicola  Freer" userId="S::nicola.freer@bramhopeprimaryschool.co.uk::040c9b20-bc52-4ecd-9f5a-f1de7fce5a63" providerId="AD" clId="Web-{B2CCCD8B-7F61-65D7-3D89-D178FE1ABDE2}" dt="2021-10-31T21:58:21.307" v="37" actId="1076"/>
          <ac:picMkLst>
            <pc:docMk/>
            <pc:sldMk cId="3539200017" sldId="269"/>
            <ac:picMk id="4" creationId="{5FC112A0-0FCC-499D-8BD5-DD3122B47CC4}"/>
          </ac:picMkLst>
        </pc:picChg>
      </pc:sldChg>
      <pc:sldChg chg="modSp new">
        <pc:chgData name="Nicola  Freer" userId="S::nicola.freer@bramhopeprimaryschool.co.uk::040c9b20-bc52-4ecd-9f5a-f1de7fce5a63" providerId="AD" clId="Web-{B2CCCD8B-7F61-65D7-3D89-D178FE1ABDE2}" dt="2021-10-31T21:53:05.252" v="27" actId="20577"/>
        <pc:sldMkLst>
          <pc:docMk/>
          <pc:sldMk cId="281632413" sldId="270"/>
        </pc:sldMkLst>
        <pc:spChg chg="mod">
          <ac:chgData name="Nicola  Freer" userId="S::nicola.freer@bramhopeprimaryschool.co.uk::040c9b20-bc52-4ecd-9f5a-f1de7fce5a63" providerId="AD" clId="Web-{B2CCCD8B-7F61-65D7-3D89-D178FE1ABDE2}" dt="2021-10-31T21:53:05.252" v="27" actId="20577"/>
          <ac:spMkLst>
            <pc:docMk/>
            <pc:sldMk cId="281632413" sldId="270"/>
            <ac:spMk id="2" creationId="{DCEBBEF2-DA68-4525-AD00-DC33A75FEB91}"/>
          </ac:spMkLst>
        </pc:spChg>
      </pc:sldChg>
      <pc:sldChg chg="addSp delSp modSp new">
        <pc:chgData name="Nicola  Freer" userId="S::nicola.freer@bramhopeprimaryschool.co.uk::040c9b20-bc52-4ecd-9f5a-f1de7fce5a63" providerId="AD" clId="Web-{B2CCCD8B-7F61-65D7-3D89-D178FE1ABDE2}" dt="2021-10-31T22:01:16.381" v="87" actId="20577"/>
        <pc:sldMkLst>
          <pc:docMk/>
          <pc:sldMk cId="2932327759" sldId="271"/>
        </pc:sldMkLst>
        <pc:spChg chg="mod">
          <ac:chgData name="Nicola  Freer" userId="S::nicola.freer@bramhopeprimaryschool.co.uk::040c9b20-bc52-4ecd-9f5a-f1de7fce5a63" providerId="AD" clId="Web-{B2CCCD8B-7F61-65D7-3D89-D178FE1ABDE2}" dt="2021-10-31T21:59:55.095" v="62" actId="14100"/>
          <ac:spMkLst>
            <pc:docMk/>
            <pc:sldMk cId="2932327759" sldId="271"/>
            <ac:spMk id="2" creationId="{C1996395-8414-4D7F-BA1A-6777BCD21208}"/>
          </ac:spMkLst>
        </pc:spChg>
        <pc:spChg chg="del">
          <ac:chgData name="Nicola  Freer" userId="S::nicola.freer@bramhopeprimaryschool.co.uk::040c9b20-bc52-4ecd-9f5a-f1de7fce5a63" providerId="AD" clId="Web-{B2CCCD8B-7F61-65D7-3D89-D178FE1ABDE2}" dt="2021-10-31T21:58:48.606" v="39"/>
          <ac:spMkLst>
            <pc:docMk/>
            <pc:sldMk cId="2932327759" sldId="271"/>
            <ac:spMk id="3" creationId="{6F7B578A-1605-483A-802A-AFE1A4D88DD7}"/>
          </ac:spMkLst>
        </pc:spChg>
        <pc:spChg chg="add mod">
          <ac:chgData name="Nicola  Freer" userId="S::nicola.freer@bramhopeprimaryschool.co.uk::040c9b20-bc52-4ecd-9f5a-f1de7fce5a63" providerId="AD" clId="Web-{B2CCCD8B-7F61-65D7-3D89-D178FE1ABDE2}" dt="2021-10-31T22:01:16.381" v="87" actId="20577"/>
          <ac:spMkLst>
            <pc:docMk/>
            <pc:sldMk cId="2932327759" sldId="271"/>
            <ac:spMk id="5" creationId="{D29A1483-FDDF-47D5-A154-69EB433A0D1E}"/>
          </ac:spMkLst>
        </pc:spChg>
        <pc:picChg chg="add mod ord">
          <ac:chgData name="Nicola  Freer" userId="S::nicola.freer@bramhopeprimaryschool.co.uk::040c9b20-bc52-4ecd-9f5a-f1de7fce5a63" providerId="AD" clId="Web-{B2CCCD8B-7F61-65D7-3D89-D178FE1ABDE2}" dt="2021-10-31T21:59:57.329" v="63" actId="1076"/>
          <ac:picMkLst>
            <pc:docMk/>
            <pc:sldMk cId="2932327759" sldId="271"/>
            <ac:picMk id="4" creationId="{C2EDB848-840D-45CE-88C7-2DE4DAB5109D}"/>
          </ac:picMkLst>
        </pc:picChg>
      </pc:sldChg>
    </pc:docChg>
  </pc:docChgLst>
  <pc:docChgLst>
    <pc:chgData name="Nicola  Freer" userId="S::nicola.freer@bramhopeprimaryschool.co.uk::040c9b20-bc52-4ecd-9f5a-f1de7fce5a63" providerId="AD" clId="Web-{7F70F715-DFBB-54FA-BDC2-2BD9669F4AE6}"/>
    <pc:docChg chg="modSld">
      <pc:chgData name="Nicola  Freer" userId="S::nicola.freer@bramhopeprimaryschool.co.uk::040c9b20-bc52-4ecd-9f5a-f1de7fce5a63" providerId="AD" clId="Web-{7F70F715-DFBB-54FA-BDC2-2BD9669F4AE6}" dt="2021-11-08T21:53:04.645" v="158" actId="20577"/>
      <pc:docMkLst>
        <pc:docMk/>
      </pc:docMkLst>
      <pc:sldChg chg="modSp">
        <pc:chgData name="Nicola  Freer" userId="S::nicola.freer@bramhopeprimaryschool.co.uk::040c9b20-bc52-4ecd-9f5a-f1de7fce5a63" providerId="AD" clId="Web-{7F70F715-DFBB-54FA-BDC2-2BD9669F4AE6}" dt="2021-11-08T21:33:42.252" v="49" actId="20577"/>
        <pc:sldMkLst>
          <pc:docMk/>
          <pc:sldMk cId="2705617375" sldId="258"/>
        </pc:sldMkLst>
        <pc:spChg chg="mod">
          <ac:chgData name="Nicola  Freer" userId="S::nicola.freer@bramhopeprimaryschool.co.uk::040c9b20-bc52-4ecd-9f5a-f1de7fce5a63" providerId="AD" clId="Web-{7F70F715-DFBB-54FA-BDC2-2BD9669F4AE6}" dt="2021-11-08T21:33:42.252" v="49" actId="20577"/>
          <ac:spMkLst>
            <pc:docMk/>
            <pc:sldMk cId="2705617375" sldId="258"/>
            <ac:spMk id="2" creationId="{58061814-D788-4C3C-A87B-B3EC3E88B300}"/>
          </ac:spMkLst>
        </pc:spChg>
      </pc:sldChg>
      <pc:sldChg chg="addSp modSp mod setBg">
        <pc:chgData name="Nicola  Freer" userId="S::nicola.freer@bramhopeprimaryschool.co.uk::040c9b20-bc52-4ecd-9f5a-f1de7fce5a63" providerId="AD" clId="Web-{7F70F715-DFBB-54FA-BDC2-2BD9669F4AE6}" dt="2021-11-08T21:42:12.548" v="105" actId="1076"/>
        <pc:sldMkLst>
          <pc:docMk/>
          <pc:sldMk cId="38755584" sldId="278"/>
        </pc:sldMkLst>
        <pc:spChg chg="mod">
          <ac:chgData name="Nicola  Freer" userId="S::nicola.freer@bramhopeprimaryschool.co.uk::040c9b20-bc52-4ecd-9f5a-f1de7fce5a63" providerId="AD" clId="Web-{7F70F715-DFBB-54FA-BDC2-2BD9669F4AE6}" dt="2021-11-08T21:40:36.186" v="95" actId="1076"/>
          <ac:spMkLst>
            <pc:docMk/>
            <pc:sldMk cId="38755584" sldId="278"/>
            <ac:spMk id="2" creationId="{4938C87F-25DB-4861-A1EC-89DAADB2BA8B}"/>
          </ac:spMkLst>
        </pc:spChg>
        <pc:spChg chg="mod ord">
          <ac:chgData name="Nicola  Freer" userId="S::nicola.freer@bramhopeprimaryschool.co.uk::040c9b20-bc52-4ecd-9f5a-f1de7fce5a63" providerId="AD" clId="Web-{7F70F715-DFBB-54FA-BDC2-2BD9669F4AE6}" dt="2021-11-08T21:41:08.702" v="101" actId="1076"/>
          <ac:spMkLst>
            <pc:docMk/>
            <pc:sldMk cId="38755584" sldId="278"/>
            <ac:spMk id="3" creationId="{17517F2A-AD40-4980-85C5-6113D3B28E35}"/>
          </ac:spMkLst>
        </pc:spChg>
        <pc:picChg chg="add mod ord">
          <ac:chgData name="Nicola  Freer" userId="S::nicola.freer@bramhopeprimaryschool.co.uk::040c9b20-bc52-4ecd-9f5a-f1de7fce5a63" providerId="AD" clId="Web-{7F70F715-DFBB-54FA-BDC2-2BD9669F4AE6}" dt="2021-11-08T21:42:12.548" v="105" actId="1076"/>
          <ac:picMkLst>
            <pc:docMk/>
            <pc:sldMk cId="38755584" sldId="278"/>
            <ac:picMk id="4" creationId="{CA44F26F-9E53-442B-AD28-F93960F1DF21}"/>
          </ac:picMkLst>
        </pc:picChg>
        <pc:picChg chg="add mod">
          <ac:chgData name="Nicola  Freer" userId="S::nicola.freer@bramhopeprimaryschool.co.uk::040c9b20-bc52-4ecd-9f5a-f1de7fce5a63" providerId="AD" clId="Web-{7F70F715-DFBB-54FA-BDC2-2BD9669F4AE6}" dt="2021-11-08T21:40:20.404" v="91" actId="1076"/>
          <ac:picMkLst>
            <pc:docMk/>
            <pc:sldMk cId="38755584" sldId="278"/>
            <ac:picMk id="5" creationId="{7DE9A1DD-0E96-480B-8A1B-27EB56564D48}"/>
          </ac:picMkLst>
        </pc:picChg>
        <pc:picChg chg="add mod">
          <ac:chgData name="Nicola  Freer" userId="S::nicola.freer@bramhopeprimaryschool.co.uk::040c9b20-bc52-4ecd-9f5a-f1de7fce5a63" providerId="AD" clId="Web-{7F70F715-DFBB-54FA-BDC2-2BD9669F4AE6}" dt="2021-11-08T21:42:00.641" v="102" actId="14100"/>
          <ac:picMkLst>
            <pc:docMk/>
            <pc:sldMk cId="38755584" sldId="278"/>
            <ac:picMk id="6" creationId="{AC7D78C2-7EE7-4418-9749-C8CC3F29E589}"/>
          </ac:picMkLst>
        </pc:picChg>
        <pc:picChg chg="add mod">
          <ac:chgData name="Nicola  Freer" userId="S::nicola.freer@bramhopeprimaryschool.co.uk::040c9b20-bc52-4ecd-9f5a-f1de7fce5a63" providerId="AD" clId="Web-{7F70F715-DFBB-54FA-BDC2-2BD9669F4AE6}" dt="2021-11-08T21:42:06.173" v="104" actId="1076"/>
          <ac:picMkLst>
            <pc:docMk/>
            <pc:sldMk cId="38755584" sldId="278"/>
            <ac:picMk id="7" creationId="{273CBCE8-82D5-4035-9A37-3DE6F75F9C0A}"/>
          </ac:picMkLst>
        </pc:picChg>
      </pc:sldChg>
      <pc:sldChg chg="addSp modSp">
        <pc:chgData name="Nicola  Freer" userId="S::nicola.freer@bramhopeprimaryschool.co.uk::040c9b20-bc52-4ecd-9f5a-f1de7fce5a63" providerId="AD" clId="Web-{7F70F715-DFBB-54FA-BDC2-2BD9669F4AE6}" dt="2021-11-08T21:24:14.017" v="23" actId="1076"/>
        <pc:sldMkLst>
          <pc:docMk/>
          <pc:sldMk cId="571302627" sldId="281"/>
        </pc:sldMkLst>
        <pc:spChg chg="mod">
          <ac:chgData name="Nicola  Freer" userId="S::nicola.freer@bramhopeprimaryschool.co.uk::040c9b20-bc52-4ecd-9f5a-f1de7fce5a63" providerId="AD" clId="Web-{7F70F715-DFBB-54FA-BDC2-2BD9669F4AE6}" dt="2021-11-08T21:24:14.017" v="23" actId="1076"/>
          <ac:spMkLst>
            <pc:docMk/>
            <pc:sldMk cId="571302627" sldId="281"/>
            <ac:spMk id="2" creationId="{8375CFBC-9B9B-48D6-A526-AABFCDE89C54}"/>
          </ac:spMkLst>
        </pc:spChg>
        <pc:spChg chg="add mod">
          <ac:chgData name="Nicola  Freer" userId="S::nicola.freer@bramhopeprimaryschool.co.uk::040c9b20-bc52-4ecd-9f5a-f1de7fce5a63" providerId="AD" clId="Web-{7F70F715-DFBB-54FA-BDC2-2BD9669F4AE6}" dt="2021-11-08T21:23:23.437" v="16" actId="1076"/>
          <ac:spMkLst>
            <pc:docMk/>
            <pc:sldMk cId="571302627" sldId="281"/>
            <ac:spMk id="8" creationId="{7A91082D-3476-467A-BC90-581DB2781B1F}"/>
          </ac:spMkLst>
        </pc:spChg>
        <pc:picChg chg="add mod modCrop">
          <ac:chgData name="Nicola  Freer" userId="S::nicola.freer@bramhopeprimaryschool.co.uk::040c9b20-bc52-4ecd-9f5a-f1de7fce5a63" providerId="AD" clId="Web-{7F70F715-DFBB-54FA-BDC2-2BD9669F4AE6}" dt="2021-11-08T21:23:52.157" v="20" actId="1076"/>
          <ac:picMkLst>
            <pc:docMk/>
            <pc:sldMk cId="571302627" sldId="281"/>
            <ac:picMk id="3" creationId="{90500FE3-825C-4408-9E94-219AE68EC7C4}"/>
          </ac:picMkLst>
        </pc:picChg>
        <pc:picChg chg="mod">
          <ac:chgData name="Nicola  Freer" userId="S::nicola.freer@bramhopeprimaryschool.co.uk::040c9b20-bc52-4ecd-9f5a-f1de7fce5a63" providerId="AD" clId="Web-{7F70F715-DFBB-54FA-BDC2-2BD9669F4AE6}" dt="2021-11-08T21:22:14.576" v="8" actId="1076"/>
          <ac:picMkLst>
            <pc:docMk/>
            <pc:sldMk cId="571302627" sldId="281"/>
            <ac:picMk id="4" creationId="{A9F5C198-280A-4E37-B37C-5B42AC5D2C48}"/>
          </ac:picMkLst>
        </pc:picChg>
        <pc:picChg chg="add mod">
          <ac:chgData name="Nicola  Freer" userId="S::nicola.freer@bramhopeprimaryschool.co.uk::040c9b20-bc52-4ecd-9f5a-f1de7fce5a63" providerId="AD" clId="Web-{7F70F715-DFBB-54FA-BDC2-2BD9669F4AE6}" dt="2021-11-08T21:23:20.812" v="15" actId="1076"/>
          <ac:picMkLst>
            <pc:docMk/>
            <pc:sldMk cId="571302627" sldId="281"/>
            <ac:picMk id="5" creationId="{7FA77439-5FEE-4E2D-9CD5-94FF22FE1618}"/>
          </ac:picMkLst>
        </pc:picChg>
        <pc:picChg chg="mod">
          <ac:chgData name="Nicola  Freer" userId="S::nicola.freer@bramhopeprimaryschool.co.uk::040c9b20-bc52-4ecd-9f5a-f1de7fce5a63" providerId="AD" clId="Web-{7F70F715-DFBB-54FA-BDC2-2BD9669F4AE6}" dt="2021-11-08T21:22:24.013" v="12" actId="1076"/>
          <ac:picMkLst>
            <pc:docMk/>
            <pc:sldMk cId="571302627" sldId="281"/>
            <ac:picMk id="6" creationId="{5225EA00-01F7-40A1-B601-05907635630E}"/>
          </ac:picMkLst>
        </pc:picChg>
        <pc:picChg chg="mod">
          <ac:chgData name="Nicola  Freer" userId="S::nicola.freer@bramhopeprimaryschool.co.uk::040c9b20-bc52-4ecd-9f5a-f1de7fce5a63" providerId="AD" clId="Web-{7F70F715-DFBB-54FA-BDC2-2BD9669F4AE6}" dt="2021-11-08T21:24:01.860" v="21" actId="1076"/>
          <ac:picMkLst>
            <pc:docMk/>
            <pc:sldMk cId="571302627" sldId="281"/>
            <ac:picMk id="7" creationId="{1A8A1121-1C59-4993-BBB2-ACDF1FC07B89}"/>
          </ac:picMkLst>
        </pc:picChg>
      </pc:sldChg>
      <pc:sldChg chg="modSp">
        <pc:chgData name="Nicola  Freer" userId="S::nicola.freer@bramhopeprimaryschool.co.uk::040c9b20-bc52-4ecd-9f5a-f1de7fce5a63" providerId="AD" clId="Web-{7F70F715-DFBB-54FA-BDC2-2BD9669F4AE6}" dt="2021-11-08T21:53:04.645" v="158" actId="20577"/>
        <pc:sldMkLst>
          <pc:docMk/>
          <pc:sldMk cId="1712180523" sldId="285"/>
        </pc:sldMkLst>
        <pc:spChg chg="mod">
          <ac:chgData name="Nicola  Freer" userId="S::nicola.freer@bramhopeprimaryschool.co.uk::040c9b20-bc52-4ecd-9f5a-f1de7fce5a63" providerId="AD" clId="Web-{7F70F715-DFBB-54FA-BDC2-2BD9669F4AE6}" dt="2021-11-08T21:53:04.645" v="158" actId="20577"/>
          <ac:spMkLst>
            <pc:docMk/>
            <pc:sldMk cId="1712180523" sldId="285"/>
            <ac:spMk id="5" creationId="{DEAD8A5E-C998-43CD-9385-98E04462CCEC}"/>
          </ac:spMkLst>
        </pc:spChg>
      </pc:sldChg>
      <pc:sldChg chg="addSp delSp modSp">
        <pc:chgData name="Nicola  Freer" userId="S::nicola.freer@bramhopeprimaryschool.co.uk::040c9b20-bc52-4ecd-9f5a-f1de7fce5a63" providerId="AD" clId="Web-{7F70F715-DFBB-54FA-BDC2-2BD9669F4AE6}" dt="2021-11-08T21:51:49.987" v="151" actId="20577"/>
        <pc:sldMkLst>
          <pc:docMk/>
          <pc:sldMk cId="1022741173" sldId="286"/>
        </pc:sldMkLst>
        <pc:spChg chg="mod">
          <ac:chgData name="Nicola  Freer" userId="S::nicola.freer@bramhopeprimaryschool.co.uk::040c9b20-bc52-4ecd-9f5a-f1de7fce5a63" providerId="AD" clId="Web-{7F70F715-DFBB-54FA-BDC2-2BD9669F4AE6}" dt="2021-11-08T21:51:49.987" v="151" actId="20577"/>
          <ac:spMkLst>
            <pc:docMk/>
            <pc:sldMk cId="1022741173" sldId="286"/>
            <ac:spMk id="3" creationId="{AA000093-E405-4BEB-AD72-0DB56AAB171E}"/>
          </ac:spMkLst>
        </pc:spChg>
        <pc:picChg chg="add mod">
          <ac:chgData name="Nicola  Freer" userId="S::nicola.freer@bramhopeprimaryschool.co.uk::040c9b20-bc52-4ecd-9f5a-f1de7fce5a63" providerId="AD" clId="Web-{7F70F715-DFBB-54FA-BDC2-2BD9669F4AE6}" dt="2021-11-08T21:51:16.377" v="145" actId="1076"/>
          <ac:picMkLst>
            <pc:docMk/>
            <pc:sldMk cId="1022741173" sldId="286"/>
            <ac:picMk id="4" creationId="{7AB01219-7AEC-48CB-93BB-0842E220FC04}"/>
          </ac:picMkLst>
        </pc:picChg>
        <pc:picChg chg="add mod">
          <ac:chgData name="Nicola  Freer" userId="S::nicola.freer@bramhopeprimaryschool.co.uk::040c9b20-bc52-4ecd-9f5a-f1de7fce5a63" providerId="AD" clId="Web-{7F70F715-DFBB-54FA-BDC2-2BD9669F4AE6}" dt="2021-11-08T21:51:19.814" v="146" actId="1076"/>
          <ac:picMkLst>
            <pc:docMk/>
            <pc:sldMk cId="1022741173" sldId="286"/>
            <ac:picMk id="5" creationId="{1E74E27E-C664-4327-AD26-AD7EE27D9DA7}"/>
          </ac:picMkLst>
        </pc:picChg>
        <pc:picChg chg="add mod">
          <ac:chgData name="Nicola  Freer" userId="S::nicola.freer@bramhopeprimaryschool.co.uk::040c9b20-bc52-4ecd-9f5a-f1de7fce5a63" providerId="AD" clId="Web-{7F70F715-DFBB-54FA-BDC2-2BD9669F4AE6}" dt="2021-11-08T21:51:13.877" v="144" actId="1076"/>
          <ac:picMkLst>
            <pc:docMk/>
            <pc:sldMk cId="1022741173" sldId="286"/>
            <ac:picMk id="6" creationId="{1639D660-8130-461D-A512-89DDB2C1631A}"/>
          </ac:picMkLst>
        </pc:picChg>
        <pc:picChg chg="add del mod">
          <ac:chgData name="Nicola  Freer" userId="S::nicola.freer@bramhopeprimaryschool.co.uk::040c9b20-bc52-4ecd-9f5a-f1de7fce5a63" providerId="AD" clId="Web-{7F70F715-DFBB-54FA-BDC2-2BD9669F4AE6}" dt="2021-11-08T21:51:33.768" v="147"/>
          <ac:picMkLst>
            <pc:docMk/>
            <pc:sldMk cId="1022741173" sldId="286"/>
            <ac:picMk id="7" creationId="{5B51434F-0C12-40AD-AB6B-79682771508B}"/>
          </ac:picMkLst>
        </pc:picChg>
        <pc:picChg chg="add del mod">
          <ac:chgData name="Nicola  Freer" userId="S::nicola.freer@bramhopeprimaryschool.co.uk::040c9b20-bc52-4ecd-9f5a-f1de7fce5a63" providerId="AD" clId="Web-{7F70F715-DFBB-54FA-BDC2-2BD9669F4AE6}" dt="2021-11-08T21:45:42.726" v="119"/>
          <ac:picMkLst>
            <pc:docMk/>
            <pc:sldMk cId="1022741173" sldId="286"/>
            <ac:picMk id="8" creationId="{C0E6E32D-A7C7-4BB5-B611-FDA57F852E0A}"/>
          </ac:picMkLst>
        </pc:picChg>
        <pc:picChg chg="add del mod">
          <ac:chgData name="Nicola  Freer" userId="S::nicola.freer@bramhopeprimaryschool.co.uk::040c9b20-bc52-4ecd-9f5a-f1de7fce5a63" providerId="AD" clId="Web-{7F70F715-DFBB-54FA-BDC2-2BD9669F4AE6}" dt="2021-11-08T21:47:30.620" v="135"/>
          <ac:picMkLst>
            <pc:docMk/>
            <pc:sldMk cId="1022741173" sldId="286"/>
            <ac:picMk id="9" creationId="{79570E6C-6236-42AF-AC8D-4F1F95E5C761}"/>
          </ac:picMkLst>
        </pc:picChg>
        <pc:picChg chg="add del mod">
          <ac:chgData name="Nicola  Freer" userId="S::nicola.freer@bramhopeprimaryschool.co.uk::040c9b20-bc52-4ecd-9f5a-f1de7fce5a63" providerId="AD" clId="Web-{7F70F715-DFBB-54FA-BDC2-2BD9669F4AE6}" dt="2021-11-08T21:47:34.605" v="136"/>
          <ac:picMkLst>
            <pc:docMk/>
            <pc:sldMk cId="1022741173" sldId="286"/>
            <ac:picMk id="10" creationId="{91DDCD7A-14D1-4597-9B52-2D2082D9B9B9}"/>
          </ac:picMkLst>
        </pc:picChg>
        <pc:picChg chg="add mod modCrop">
          <ac:chgData name="Nicola  Freer" userId="S::nicola.freer@bramhopeprimaryschool.co.uk::040c9b20-bc52-4ecd-9f5a-f1de7fce5a63" providerId="AD" clId="Web-{7F70F715-DFBB-54FA-BDC2-2BD9669F4AE6}" dt="2021-11-08T21:51:11.689" v="143" actId="1076"/>
          <ac:picMkLst>
            <pc:docMk/>
            <pc:sldMk cId="1022741173" sldId="286"/>
            <ac:picMk id="11" creationId="{D98CC3F5-BF10-4A03-A0D5-F299D518CD8D}"/>
          </ac:picMkLst>
        </pc:picChg>
      </pc:sldChg>
    </pc:docChg>
  </pc:docChgLst>
  <pc:docChgLst>
    <pc:chgData name="Nicola  Freer" userId="S::nicola.freer@bramhopeprimaryschool.co.uk::040c9b20-bc52-4ecd-9f5a-f1de7fce5a63" providerId="AD" clId="Web-{4270B382-F6ED-AAEC-2ED4-C5713ACD0BB1}"/>
    <pc:docChg chg="modSld">
      <pc:chgData name="Nicola  Freer" userId="S::nicola.freer@bramhopeprimaryschool.co.uk::040c9b20-bc52-4ecd-9f5a-f1de7fce5a63" providerId="AD" clId="Web-{4270B382-F6ED-AAEC-2ED4-C5713ACD0BB1}" dt="2021-11-05T17:21:41.678" v="12" actId="20577"/>
      <pc:docMkLst>
        <pc:docMk/>
      </pc:docMkLst>
      <pc:sldChg chg="modSp">
        <pc:chgData name="Nicola  Freer" userId="S::nicola.freer@bramhopeprimaryschool.co.uk::040c9b20-bc52-4ecd-9f5a-f1de7fce5a63" providerId="AD" clId="Web-{4270B382-F6ED-AAEC-2ED4-C5713ACD0BB1}" dt="2021-11-05T17:21:41.678" v="12" actId="20577"/>
        <pc:sldMkLst>
          <pc:docMk/>
          <pc:sldMk cId="1712180523" sldId="285"/>
        </pc:sldMkLst>
        <pc:spChg chg="mod">
          <ac:chgData name="Nicola  Freer" userId="S::nicola.freer@bramhopeprimaryschool.co.uk::040c9b20-bc52-4ecd-9f5a-f1de7fce5a63" providerId="AD" clId="Web-{4270B382-F6ED-AAEC-2ED4-C5713ACD0BB1}" dt="2021-11-05T17:21:28.131" v="5" actId="1076"/>
          <ac:spMkLst>
            <pc:docMk/>
            <pc:sldMk cId="1712180523" sldId="285"/>
            <ac:spMk id="2" creationId="{C03B7E1C-016B-4F8E-A60A-76D9FA0851C6}"/>
          </ac:spMkLst>
        </pc:spChg>
        <pc:spChg chg="mod">
          <ac:chgData name="Nicola  Freer" userId="S::nicola.freer@bramhopeprimaryschool.co.uk::040c9b20-bc52-4ecd-9f5a-f1de7fce5a63" providerId="AD" clId="Web-{4270B382-F6ED-AAEC-2ED4-C5713ACD0BB1}" dt="2021-11-05T17:21:32.334" v="6" actId="1076"/>
          <ac:spMkLst>
            <pc:docMk/>
            <pc:sldMk cId="1712180523" sldId="285"/>
            <ac:spMk id="3" creationId="{6233E5A4-5DF7-4D81-9B46-4771D1786804}"/>
          </ac:spMkLst>
        </pc:spChg>
        <pc:spChg chg="mod">
          <ac:chgData name="Nicola  Freer" userId="S::nicola.freer@bramhopeprimaryschool.co.uk::040c9b20-bc52-4ecd-9f5a-f1de7fce5a63" providerId="AD" clId="Web-{4270B382-F6ED-AAEC-2ED4-C5713ACD0BB1}" dt="2021-11-05T17:21:41.678" v="12" actId="20577"/>
          <ac:spMkLst>
            <pc:docMk/>
            <pc:sldMk cId="1712180523" sldId="285"/>
            <ac:spMk id="5" creationId="{DEAD8A5E-C998-43CD-9385-98E04462CCEC}"/>
          </ac:spMkLst>
        </pc:spChg>
      </pc:sldChg>
    </pc:docChg>
  </pc:docChgLst>
  <pc:docChgLst>
    <pc:chgData name="Nicola Freer" userId="S::nicola.freer@bramhopeprimaryschool.co.uk::14873019-3855-421c-a718-5d4bf2eb703c" providerId="AD" clId="Web-{26F1AF61-D891-B793-3DE5-4333A8578A69}"/>
    <pc:docChg chg="modSld">
      <pc:chgData name="Nicola Freer" userId="S::nicola.freer@bramhopeprimaryschool.co.uk::14873019-3855-421c-a718-5d4bf2eb703c" providerId="AD" clId="Web-{26F1AF61-D891-B793-3DE5-4333A8578A69}" dt="2023-10-19T06:35:34.387" v="16" actId="14100"/>
      <pc:docMkLst>
        <pc:docMk/>
      </pc:docMkLst>
      <pc:sldChg chg="modSp">
        <pc:chgData name="Nicola Freer" userId="S::nicola.freer@bramhopeprimaryschool.co.uk::14873019-3855-421c-a718-5d4bf2eb703c" providerId="AD" clId="Web-{26F1AF61-D891-B793-3DE5-4333A8578A69}" dt="2023-10-19T06:35:34.387" v="16" actId="14100"/>
        <pc:sldMkLst>
          <pc:docMk/>
          <pc:sldMk cId="1022741173" sldId="286"/>
        </pc:sldMkLst>
        <pc:spChg chg="mod">
          <ac:chgData name="Nicola Freer" userId="S::nicola.freer@bramhopeprimaryschool.co.uk::14873019-3855-421c-a718-5d4bf2eb703c" providerId="AD" clId="Web-{26F1AF61-D891-B793-3DE5-4333A8578A69}" dt="2023-10-19T06:35:34.387" v="16" actId="14100"/>
          <ac:spMkLst>
            <pc:docMk/>
            <pc:sldMk cId="1022741173" sldId="286"/>
            <ac:spMk id="3" creationId="{AA000093-E405-4BEB-AD72-0DB56AAB171E}"/>
          </ac:spMkLst>
        </pc:spChg>
      </pc:sldChg>
    </pc:docChg>
  </pc:docChgLst>
  <pc:docChgLst>
    <pc:chgData name="Nicola Freer" userId="S::nicola.freer@bramhopeprimaryschool.co.uk::14873019-3855-421c-a718-5d4bf2eb703c" providerId="AD" clId="Web-{AA022614-3173-4E89-10B2-90B6FABF0457}"/>
    <pc:docChg chg="sldOrd">
      <pc:chgData name="Nicola Freer" userId="S::nicola.freer@bramhopeprimaryschool.co.uk::14873019-3855-421c-a718-5d4bf2eb703c" providerId="AD" clId="Web-{AA022614-3173-4E89-10B2-90B6FABF0457}" dt="2023-10-18T15:01:29.330" v="0"/>
      <pc:docMkLst>
        <pc:docMk/>
      </pc:docMkLst>
      <pc:sldChg chg="ord">
        <pc:chgData name="Nicola Freer" userId="S::nicola.freer@bramhopeprimaryschool.co.uk::14873019-3855-421c-a718-5d4bf2eb703c" providerId="AD" clId="Web-{AA022614-3173-4E89-10B2-90B6FABF0457}" dt="2023-10-18T15:01:29.330" v="0"/>
        <pc:sldMkLst>
          <pc:docMk/>
          <pc:sldMk cId="1022741173" sldId="286"/>
        </pc:sldMkLst>
      </pc:sldChg>
    </pc:docChg>
  </pc:docChgLst>
  <pc:docChgLst>
    <pc:chgData name="Naomi Burns" userId="S::naomi.burns@bramhopeprimaryschool.co.uk::9cb65188-b757-469c-9ac7-3f644695bd3e" providerId="AD" clId="Web-{8B6687E0-B71C-A531-5ECF-5ED66D9D3814}"/>
    <pc:docChg chg="addSld modSld">
      <pc:chgData name="Naomi Burns" userId="S::naomi.burns@bramhopeprimaryschool.co.uk::9cb65188-b757-469c-9ac7-3f644695bd3e" providerId="AD" clId="Web-{8B6687E0-B71C-A531-5ECF-5ED66D9D3814}" dt="2021-11-05T16:41:46.695" v="1055"/>
      <pc:docMkLst>
        <pc:docMk/>
      </pc:docMkLst>
      <pc:sldChg chg="addSp delSp modSp mod setBg">
        <pc:chgData name="Naomi Burns" userId="S::naomi.burns@bramhopeprimaryschool.co.uk::9cb65188-b757-469c-9ac7-3f644695bd3e" providerId="AD" clId="Web-{8B6687E0-B71C-A531-5ECF-5ED66D9D3814}" dt="2021-11-05T16:39:01.049" v="1038" actId="20577"/>
        <pc:sldMkLst>
          <pc:docMk/>
          <pc:sldMk cId="3187877480" sldId="268"/>
        </pc:sldMkLst>
        <pc:spChg chg="mod ord">
          <ac:chgData name="Naomi Burns" userId="S::naomi.burns@bramhopeprimaryschool.co.uk::9cb65188-b757-469c-9ac7-3f644695bd3e" providerId="AD" clId="Web-{8B6687E0-B71C-A531-5ECF-5ED66D9D3814}" dt="2021-11-05T16:39:01.049" v="1038" actId="20577"/>
          <ac:spMkLst>
            <pc:docMk/>
            <pc:sldMk cId="3187877480" sldId="268"/>
            <ac:spMk id="4" creationId="{7958B8E4-E659-457C-8FAB-6722F2E3FEDC}"/>
          </ac:spMkLst>
        </pc:spChg>
        <pc:spChg chg="add del">
          <ac:chgData name="Naomi Burns" userId="S::naomi.burns@bramhopeprimaryschool.co.uk::9cb65188-b757-469c-9ac7-3f644695bd3e" providerId="AD" clId="Web-{8B6687E0-B71C-A531-5ECF-5ED66D9D3814}" dt="2021-11-05T16:38:40.815" v="1031"/>
          <ac:spMkLst>
            <pc:docMk/>
            <pc:sldMk cId="3187877480" sldId="268"/>
            <ac:spMk id="6" creationId="{321769E6-6A2F-4023-9C9A-969AFA634DFE}"/>
          </ac:spMkLst>
        </pc:spChg>
        <pc:spChg chg="add del">
          <ac:chgData name="Naomi Burns" userId="S::naomi.burns@bramhopeprimaryschool.co.uk::9cb65188-b757-469c-9ac7-3f644695bd3e" providerId="AD" clId="Web-{8B6687E0-B71C-A531-5ECF-5ED66D9D3814}" dt="2021-11-05T16:38:40.815" v="1031"/>
          <ac:spMkLst>
            <pc:docMk/>
            <pc:sldMk cId="3187877480" sldId="268"/>
            <ac:spMk id="7" creationId="{41DE3563-FE44-4682-B3F5-E0AA18B0A3A1}"/>
          </ac:spMkLst>
        </pc:spChg>
        <pc:spChg chg="add">
          <ac:chgData name="Naomi Burns" userId="S::naomi.burns@bramhopeprimaryschool.co.uk::9cb65188-b757-469c-9ac7-3f644695bd3e" providerId="AD" clId="Web-{8B6687E0-B71C-A531-5ECF-5ED66D9D3814}" dt="2021-11-05T16:38:40.830" v="1032"/>
          <ac:spMkLst>
            <pc:docMk/>
            <pc:sldMk cId="3187877480" sldId="268"/>
            <ac:spMk id="8" creationId="{6AD30037-67ED-4367-9BE0-45787510BF13}"/>
          </ac:spMkLst>
        </pc:spChg>
        <pc:spChg chg="add del">
          <ac:chgData name="Naomi Burns" userId="S::naomi.burns@bramhopeprimaryschool.co.uk::9cb65188-b757-469c-9ac7-3f644695bd3e" providerId="AD" clId="Web-{8B6687E0-B71C-A531-5ECF-5ED66D9D3814}" dt="2021-11-05T16:38:03.017" v="1029"/>
          <ac:spMkLst>
            <pc:docMk/>
            <pc:sldMk cId="3187877480" sldId="268"/>
            <ac:spMk id="9" creationId="{6AD30037-67ED-4367-9BE0-45787510BF13}"/>
          </ac:spMkLst>
        </pc:spChg>
        <pc:grpChg chg="add">
          <ac:chgData name="Naomi Burns" userId="S::naomi.burns@bramhopeprimaryschool.co.uk::9cb65188-b757-469c-9ac7-3f644695bd3e" providerId="AD" clId="Web-{8B6687E0-B71C-A531-5ECF-5ED66D9D3814}" dt="2021-11-05T16:38:40.830" v="1032"/>
          <ac:grpSpMkLst>
            <pc:docMk/>
            <pc:sldMk cId="3187877480" sldId="268"/>
            <ac:grpSpMk id="10" creationId="{50841A4E-5BC1-44B4-83CF-D524E8AEAD64}"/>
          </ac:grpSpMkLst>
        </pc:grpChg>
        <pc:grpChg chg="add del">
          <ac:chgData name="Naomi Burns" userId="S::naomi.burns@bramhopeprimaryschool.co.uk::9cb65188-b757-469c-9ac7-3f644695bd3e" providerId="AD" clId="Web-{8B6687E0-B71C-A531-5ECF-5ED66D9D3814}" dt="2021-11-05T16:38:03.017" v="1029"/>
          <ac:grpSpMkLst>
            <pc:docMk/>
            <pc:sldMk cId="3187877480" sldId="268"/>
            <ac:grpSpMk id="11" creationId="{50841A4E-5BC1-44B4-83CF-D524E8AEAD64}"/>
          </ac:grpSpMkLst>
        </pc:grpChg>
        <pc:grpChg chg="add del">
          <ac:chgData name="Naomi Burns" userId="S::naomi.burns@bramhopeprimaryschool.co.uk::9cb65188-b757-469c-9ac7-3f644695bd3e" providerId="AD" clId="Web-{8B6687E0-B71C-A531-5ECF-5ED66D9D3814}" dt="2021-11-05T16:38:40.815" v="1031"/>
          <ac:grpSpMkLst>
            <pc:docMk/>
            <pc:sldMk cId="3187877480" sldId="268"/>
            <ac:grpSpMk id="13" creationId="{7E83F963-B9F6-4248-912A-BE582EFC16B0}"/>
          </ac:grpSpMkLst>
        </pc:grpChg>
        <pc:picChg chg="add mod">
          <ac:chgData name="Naomi Burns" userId="S::naomi.burns@bramhopeprimaryschool.co.uk::9cb65188-b757-469c-9ac7-3f644695bd3e" providerId="AD" clId="Web-{8B6687E0-B71C-A531-5ECF-5ED66D9D3814}" dt="2021-11-05T16:38:40.830" v="1032"/>
          <ac:picMkLst>
            <pc:docMk/>
            <pc:sldMk cId="3187877480" sldId="268"/>
            <ac:picMk id="2" creationId="{6661295C-1775-45D7-9EDA-FA2C42C7E192}"/>
          </ac:picMkLst>
        </pc:picChg>
      </pc:sldChg>
      <pc:sldChg chg="addSp modSp">
        <pc:chgData name="Naomi Burns" userId="S::naomi.burns@bramhopeprimaryschool.co.uk::9cb65188-b757-469c-9ac7-3f644695bd3e" providerId="AD" clId="Web-{8B6687E0-B71C-A531-5ECF-5ED66D9D3814}" dt="2021-11-05T16:40:57.958" v="1051" actId="1076"/>
        <pc:sldMkLst>
          <pc:docMk/>
          <pc:sldMk cId="2666435764" sldId="277"/>
        </pc:sldMkLst>
        <pc:spChg chg="mod">
          <ac:chgData name="Naomi Burns" userId="S::naomi.burns@bramhopeprimaryschool.co.uk::9cb65188-b757-469c-9ac7-3f644695bd3e" providerId="AD" clId="Web-{8B6687E0-B71C-A531-5ECF-5ED66D9D3814}" dt="2021-11-05T16:40:28.395" v="1043" actId="14100"/>
          <ac:spMkLst>
            <pc:docMk/>
            <pc:sldMk cId="2666435764" sldId="277"/>
            <ac:spMk id="3" creationId="{5C27EB22-F8EF-48BF-8F98-69D789EBB0AF}"/>
          </ac:spMkLst>
        </pc:spChg>
        <pc:picChg chg="add mod">
          <ac:chgData name="Naomi Burns" userId="S::naomi.burns@bramhopeprimaryschool.co.uk::9cb65188-b757-469c-9ac7-3f644695bd3e" providerId="AD" clId="Web-{8B6687E0-B71C-A531-5ECF-5ED66D9D3814}" dt="2021-11-05T16:40:51.271" v="1048" actId="1076"/>
          <ac:picMkLst>
            <pc:docMk/>
            <pc:sldMk cId="2666435764" sldId="277"/>
            <ac:picMk id="4" creationId="{A5D6EAA6-B802-4E32-9412-732A09AD928F}"/>
          </ac:picMkLst>
        </pc:picChg>
        <pc:picChg chg="add mod">
          <ac:chgData name="Naomi Burns" userId="S::naomi.burns@bramhopeprimaryschool.co.uk::9cb65188-b757-469c-9ac7-3f644695bd3e" providerId="AD" clId="Web-{8B6687E0-B71C-A531-5ECF-5ED66D9D3814}" dt="2021-11-05T16:40:57.958" v="1051" actId="1076"/>
          <ac:picMkLst>
            <pc:docMk/>
            <pc:sldMk cId="2666435764" sldId="277"/>
            <ac:picMk id="5" creationId="{ED880E22-48EA-4024-8619-E399357D6C6E}"/>
          </ac:picMkLst>
        </pc:picChg>
      </pc:sldChg>
      <pc:sldChg chg="addSp delSp modSp new mod setBg">
        <pc:chgData name="Naomi Burns" userId="S::naomi.burns@bramhopeprimaryschool.co.uk::9cb65188-b757-469c-9ac7-3f644695bd3e" providerId="AD" clId="Web-{8B6687E0-B71C-A531-5ECF-5ED66D9D3814}" dt="2021-11-05T16:41:46.695" v="1055"/>
        <pc:sldMkLst>
          <pc:docMk/>
          <pc:sldMk cId="3104287467" sldId="280"/>
        </pc:sldMkLst>
        <pc:spChg chg="mod">
          <ac:chgData name="Naomi Burns" userId="S::naomi.burns@bramhopeprimaryschool.co.uk::9cb65188-b757-469c-9ac7-3f644695bd3e" providerId="AD" clId="Web-{8B6687E0-B71C-A531-5ECF-5ED66D9D3814}" dt="2021-11-05T16:41:46.695" v="1055"/>
          <ac:spMkLst>
            <pc:docMk/>
            <pc:sldMk cId="3104287467" sldId="280"/>
            <ac:spMk id="2" creationId="{C18F3589-A475-4855-BCFF-1449AB6B1C03}"/>
          </ac:spMkLst>
        </pc:spChg>
        <pc:spChg chg="mod">
          <ac:chgData name="Naomi Burns" userId="S::naomi.burns@bramhopeprimaryschool.co.uk::9cb65188-b757-469c-9ac7-3f644695bd3e" providerId="AD" clId="Web-{8B6687E0-B71C-A531-5ECF-5ED66D9D3814}" dt="2021-11-05T16:41:46.695" v="1055"/>
          <ac:spMkLst>
            <pc:docMk/>
            <pc:sldMk cId="3104287467" sldId="280"/>
            <ac:spMk id="3" creationId="{C9D66F37-F46F-42BC-AFBB-BCFDE8807F6B}"/>
          </ac:spMkLst>
        </pc:spChg>
        <pc:spChg chg="add del">
          <ac:chgData name="Naomi Burns" userId="S::naomi.burns@bramhopeprimaryschool.co.uk::9cb65188-b757-469c-9ac7-3f644695bd3e" providerId="AD" clId="Web-{8B6687E0-B71C-A531-5ECF-5ED66D9D3814}" dt="2021-11-05T16:41:46.695" v="1055"/>
          <ac:spMkLst>
            <pc:docMk/>
            <pc:sldMk cId="3104287467" sldId="280"/>
            <ac:spMk id="17" creationId="{A9BAE969-AB5B-40E1-B33B-79C2DC3654DC}"/>
          </ac:spMkLst>
        </pc:spChg>
        <pc:spChg chg="add del">
          <ac:chgData name="Naomi Burns" userId="S::naomi.burns@bramhopeprimaryschool.co.uk::9cb65188-b757-469c-9ac7-3f644695bd3e" providerId="AD" clId="Web-{8B6687E0-B71C-A531-5ECF-5ED66D9D3814}" dt="2021-11-05T16:41:46.695" v="1055"/>
          <ac:spMkLst>
            <pc:docMk/>
            <pc:sldMk cId="3104287467" sldId="280"/>
            <ac:spMk id="19" creationId="{B0D396E6-2FD6-49D9-946F-4FABC88B6AAF}"/>
          </ac:spMkLst>
        </pc:spChg>
        <pc:grpChg chg="add del">
          <ac:chgData name="Naomi Burns" userId="S::naomi.burns@bramhopeprimaryschool.co.uk::9cb65188-b757-469c-9ac7-3f644695bd3e" providerId="AD" clId="Web-{8B6687E0-B71C-A531-5ECF-5ED66D9D3814}" dt="2021-11-05T16:41:46.695" v="1055"/>
          <ac:grpSpMkLst>
            <pc:docMk/>
            <pc:sldMk cId="3104287467" sldId="280"/>
            <ac:grpSpMk id="9" creationId="{0A47CF6F-27C2-43F3-AF69-E3D576363742}"/>
          </ac:grpSpMkLst>
        </pc:grpChg>
        <pc:grpChg chg="add del">
          <ac:chgData name="Naomi Burns" userId="S::naomi.burns@bramhopeprimaryschool.co.uk::9cb65188-b757-469c-9ac7-3f644695bd3e" providerId="AD" clId="Web-{8B6687E0-B71C-A531-5ECF-5ED66D9D3814}" dt="2021-11-05T16:41:46.695" v="1055"/>
          <ac:grpSpMkLst>
            <pc:docMk/>
            <pc:sldMk cId="3104287467" sldId="280"/>
            <ac:grpSpMk id="21" creationId="{EA356820-4B8B-4A1F-B190-A3FF1AEB6715}"/>
          </ac:grpSpMkLst>
        </pc:grpChg>
        <pc:picChg chg="add mod ord">
          <ac:chgData name="Naomi Burns" userId="S::naomi.burns@bramhopeprimaryschool.co.uk::9cb65188-b757-469c-9ac7-3f644695bd3e" providerId="AD" clId="Web-{8B6687E0-B71C-A531-5ECF-5ED66D9D3814}" dt="2021-11-05T16:41:46.695" v="1055"/>
          <ac:picMkLst>
            <pc:docMk/>
            <pc:sldMk cId="3104287467" sldId="280"/>
            <ac:picMk id="4" creationId="{51633039-63B6-417D-B7AF-84CA0CE621EF}"/>
          </ac:picMkLst>
        </pc:picChg>
      </pc:sldChg>
      <pc:sldChg chg="addSp delSp modSp new mod setBg setClrOvrMap">
        <pc:chgData name="Naomi Burns" userId="S::naomi.burns@bramhopeprimaryschool.co.uk::9cb65188-b757-469c-9ac7-3f644695bd3e" providerId="AD" clId="Web-{8B6687E0-B71C-A531-5ECF-5ED66D9D3814}" dt="2021-11-05T16:13:32.189" v="62"/>
        <pc:sldMkLst>
          <pc:docMk/>
          <pc:sldMk cId="571302627" sldId="281"/>
        </pc:sldMkLst>
        <pc:spChg chg="mod">
          <ac:chgData name="Naomi Burns" userId="S::naomi.burns@bramhopeprimaryschool.co.uk::9cb65188-b757-469c-9ac7-3f644695bd3e" providerId="AD" clId="Web-{8B6687E0-B71C-A531-5ECF-5ED66D9D3814}" dt="2021-11-05T16:13:32.189" v="62"/>
          <ac:spMkLst>
            <pc:docMk/>
            <pc:sldMk cId="571302627" sldId="281"/>
            <ac:spMk id="2" creationId="{8375CFBC-9B9B-48D6-A526-AABFCDE89C54}"/>
          </ac:spMkLst>
        </pc:spChg>
        <pc:spChg chg="add del">
          <ac:chgData name="Naomi Burns" userId="S::naomi.burns@bramhopeprimaryschool.co.uk::9cb65188-b757-469c-9ac7-3f644695bd3e" providerId="AD" clId="Web-{8B6687E0-B71C-A531-5ECF-5ED66D9D3814}" dt="2021-11-05T16:11:08.514" v="51"/>
          <ac:spMkLst>
            <pc:docMk/>
            <pc:sldMk cId="571302627" sldId="281"/>
            <ac:spMk id="3" creationId="{D5C012AE-4E7E-4FB4-9E5B-E92676C6ECF4}"/>
          </ac:spMkLst>
        </pc:spChg>
        <pc:spChg chg="add del">
          <ac:chgData name="Naomi Burns" userId="S::naomi.burns@bramhopeprimaryschool.co.uk::9cb65188-b757-469c-9ac7-3f644695bd3e" providerId="AD" clId="Web-{8B6687E0-B71C-A531-5ECF-5ED66D9D3814}" dt="2021-11-05T16:11:03.030" v="50"/>
          <ac:spMkLst>
            <pc:docMk/>
            <pc:sldMk cId="571302627" sldId="281"/>
            <ac:spMk id="17" creationId="{C2A2366C-96BE-4587-BABC-529047265AC1}"/>
          </ac:spMkLst>
        </pc:spChg>
        <pc:spChg chg="add">
          <ac:chgData name="Naomi Burns" userId="S::naomi.burns@bramhopeprimaryschool.co.uk::9cb65188-b757-469c-9ac7-3f644695bd3e" providerId="AD" clId="Web-{8B6687E0-B71C-A531-5ECF-5ED66D9D3814}" dt="2021-11-05T16:13:32.189" v="62"/>
          <ac:spMkLst>
            <pc:docMk/>
            <pc:sldMk cId="571302627" sldId="281"/>
            <ac:spMk id="20" creationId="{5561CF12-EB39-42F8-ADC1-B84AB5EA1520}"/>
          </ac:spMkLst>
        </pc:spChg>
        <pc:grpChg chg="add del">
          <ac:chgData name="Naomi Burns" userId="S::naomi.burns@bramhopeprimaryschool.co.uk::9cb65188-b757-469c-9ac7-3f644695bd3e" providerId="AD" clId="Web-{8B6687E0-B71C-A531-5ECF-5ED66D9D3814}" dt="2021-11-05T16:11:03.030" v="50"/>
          <ac:grpSpMkLst>
            <pc:docMk/>
            <pc:sldMk cId="571302627" sldId="281"/>
            <ac:grpSpMk id="9" creationId="{0A47CF6F-27C2-43F3-AF69-E3D576363742}"/>
          </ac:grpSpMkLst>
        </pc:grpChg>
        <pc:grpChg chg="add">
          <ac:chgData name="Naomi Burns" userId="S::naomi.burns@bramhopeprimaryschool.co.uk::9cb65188-b757-469c-9ac7-3f644695bd3e" providerId="AD" clId="Web-{8B6687E0-B71C-A531-5ECF-5ED66D9D3814}" dt="2021-11-05T16:13:32.189" v="62"/>
          <ac:grpSpMkLst>
            <pc:docMk/>
            <pc:sldMk cId="571302627" sldId="281"/>
            <ac:grpSpMk id="12" creationId="{C00EBE4A-8AD7-4219-BCA5-80D097ADB572}"/>
          </ac:grpSpMkLst>
        </pc:grpChg>
        <pc:picChg chg="add mod ord">
          <ac:chgData name="Naomi Burns" userId="S::naomi.burns@bramhopeprimaryschool.co.uk::9cb65188-b757-469c-9ac7-3f644695bd3e" providerId="AD" clId="Web-{8B6687E0-B71C-A531-5ECF-5ED66D9D3814}" dt="2021-11-05T16:13:32.189" v="62"/>
          <ac:picMkLst>
            <pc:docMk/>
            <pc:sldMk cId="571302627" sldId="281"/>
            <ac:picMk id="4" creationId="{A9F5C198-280A-4E37-B37C-5B42AC5D2C48}"/>
          </ac:picMkLst>
        </pc:picChg>
        <pc:picChg chg="add del">
          <ac:chgData name="Naomi Burns" userId="S::naomi.burns@bramhopeprimaryschool.co.uk::9cb65188-b757-469c-9ac7-3f644695bd3e" providerId="AD" clId="Web-{8B6687E0-B71C-A531-5ECF-5ED66D9D3814}" dt="2021-11-05T16:11:03.030" v="50"/>
          <ac:picMkLst>
            <pc:docMk/>
            <pc:sldMk cId="571302627" sldId="281"/>
            <ac:picMk id="5" creationId="{D8EBA09F-3BA2-47FC-8872-51AC5622E0E3}"/>
          </ac:picMkLst>
        </pc:picChg>
        <pc:picChg chg="add mod">
          <ac:chgData name="Naomi Burns" userId="S::naomi.burns@bramhopeprimaryschool.co.uk::9cb65188-b757-469c-9ac7-3f644695bd3e" providerId="AD" clId="Web-{8B6687E0-B71C-A531-5ECF-5ED66D9D3814}" dt="2021-11-05T16:13:32.189" v="62"/>
          <ac:picMkLst>
            <pc:docMk/>
            <pc:sldMk cId="571302627" sldId="281"/>
            <ac:picMk id="6" creationId="{5225EA00-01F7-40A1-B601-05907635630E}"/>
          </ac:picMkLst>
        </pc:picChg>
        <pc:picChg chg="add mod">
          <ac:chgData name="Naomi Burns" userId="S::naomi.burns@bramhopeprimaryschool.co.uk::9cb65188-b757-469c-9ac7-3f644695bd3e" providerId="AD" clId="Web-{8B6687E0-B71C-A531-5ECF-5ED66D9D3814}" dt="2021-11-05T16:13:32.189" v="62"/>
          <ac:picMkLst>
            <pc:docMk/>
            <pc:sldMk cId="571302627" sldId="281"/>
            <ac:picMk id="7" creationId="{1A8A1121-1C59-4993-BBB2-ACDF1FC07B89}"/>
          </ac:picMkLst>
        </pc:picChg>
      </pc:sldChg>
      <pc:sldChg chg="addSp delSp modSp new mod setBg">
        <pc:chgData name="Naomi Burns" userId="S::naomi.burns@bramhopeprimaryschool.co.uk::9cb65188-b757-469c-9ac7-3f644695bd3e" providerId="AD" clId="Web-{8B6687E0-B71C-A531-5ECF-5ED66D9D3814}" dt="2021-11-05T16:20:14.854" v="464"/>
        <pc:sldMkLst>
          <pc:docMk/>
          <pc:sldMk cId="1683525905" sldId="283"/>
        </pc:sldMkLst>
        <pc:spChg chg="mod">
          <ac:chgData name="Naomi Burns" userId="S::naomi.burns@bramhopeprimaryschool.co.uk::9cb65188-b757-469c-9ac7-3f644695bd3e" providerId="AD" clId="Web-{8B6687E0-B71C-A531-5ECF-5ED66D9D3814}" dt="2021-11-05T16:20:14.854" v="464"/>
          <ac:spMkLst>
            <pc:docMk/>
            <pc:sldMk cId="1683525905" sldId="283"/>
            <ac:spMk id="2" creationId="{38D01D73-A65A-41EE-9C04-A1926F9F6E2A}"/>
          </ac:spMkLst>
        </pc:spChg>
        <pc:spChg chg="mod">
          <ac:chgData name="Naomi Burns" userId="S::naomi.burns@bramhopeprimaryschool.co.uk::9cb65188-b757-469c-9ac7-3f644695bd3e" providerId="AD" clId="Web-{8B6687E0-B71C-A531-5ECF-5ED66D9D3814}" dt="2021-11-05T16:20:14.854" v="464"/>
          <ac:spMkLst>
            <pc:docMk/>
            <pc:sldMk cId="1683525905" sldId="283"/>
            <ac:spMk id="3" creationId="{D61CEAB5-9B65-432E-AA41-7ABB11FEA0CF}"/>
          </ac:spMkLst>
        </pc:spChg>
        <pc:spChg chg="add del">
          <ac:chgData name="Naomi Burns" userId="S::naomi.burns@bramhopeprimaryschool.co.uk::9cb65188-b757-469c-9ac7-3f644695bd3e" providerId="AD" clId="Web-{8B6687E0-B71C-A531-5ECF-5ED66D9D3814}" dt="2021-11-05T16:20:03.744" v="462"/>
          <ac:spMkLst>
            <pc:docMk/>
            <pc:sldMk cId="1683525905" sldId="283"/>
            <ac:spMk id="5" creationId="{C8643778-7F6C-4E8D-84D1-D5CDB9928191}"/>
          </ac:spMkLst>
        </pc:spChg>
        <pc:spChg chg="add del">
          <ac:chgData name="Naomi Burns" userId="S::naomi.burns@bramhopeprimaryschool.co.uk::9cb65188-b757-469c-9ac7-3f644695bd3e" providerId="AD" clId="Web-{8B6687E0-B71C-A531-5ECF-5ED66D9D3814}" dt="2021-11-05T16:20:03.744" v="462"/>
          <ac:spMkLst>
            <pc:docMk/>
            <pc:sldMk cId="1683525905" sldId="283"/>
            <ac:spMk id="6" creationId="{1D22F88D-6907-48AF-B024-346E855E0D96}"/>
          </ac:spMkLst>
        </pc:spChg>
        <pc:spChg chg="add del">
          <ac:chgData name="Naomi Burns" userId="S::naomi.burns@bramhopeprimaryschool.co.uk::9cb65188-b757-469c-9ac7-3f644695bd3e" providerId="AD" clId="Web-{8B6687E0-B71C-A531-5ECF-5ED66D9D3814}" dt="2021-11-05T16:18:11.976" v="460"/>
          <ac:spMkLst>
            <pc:docMk/>
            <pc:sldMk cId="1683525905" sldId="283"/>
            <ac:spMk id="8" creationId="{E03BF673-8C68-4092-BF1B-53C57EFEC21F}"/>
          </ac:spMkLst>
        </pc:spChg>
        <pc:spChg chg="add">
          <ac:chgData name="Naomi Burns" userId="S::naomi.burns@bramhopeprimaryschool.co.uk::9cb65188-b757-469c-9ac7-3f644695bd3e" providerId="AD" clId="Web-{8B6687E0-B71C-A531-5ECF-5ED66D9D3814}" dt="2021-11-05T16:20:14.854" v="464"/>
          <ac:spMkLst>
            <pc:docMk/>
            <pc:sldMk cId="1683525905" sldId="283"/>
            <ac:spMk id="9" creationId="{6AD30037-67ED-4367-9BE0-45787510BF13}"/>
          </ac:spMkLst>
        </pc:spChg>
        <pc:spChg chg="add del">
          <ac:chgData name="Naomi Burns" userId="S::naomi.burns@bramhopeprimaryschool.co.uk::9cb65188-b757-469c-9ac7-3f644695bd3e" providerId="AD" clId="Web-{8B6687E0-B71C-A531-5ECF-5ED66D9D3814}" dt="2021-11-05T16:18:11.976" v="460"/>
          <ac:spMkLst>
            <pc:docMk/>
            <pc:sldMk cId="1683525905" sldId="283"/>
            <ac:spMk id="10" creationId="{B1BDB70B-F0E6-4867-818F-C582494FB6D6}"/>
          </ac:spMkLst>
        </pc:spChg>
        <pc:grpChg chg="add del">
          <ac:chgData name="Naomi Burns" userId="S::naomi.burns@bramhopeprimaryschool.co.uk::9cb65188-b757-469c-9ac7-3f644695bd3e" providerId="AD" clId="Web-{8B6687E0-B71C-A531-5ECF-5ED66D9D3814}" dt="2021-11-05T16:20:03.744" v="462"/>
          <ac:grpSpMkLst>
            <pc:docMk/>
            <pc:sldMk cId="1683525905" sldId="283"/>
            <ac:grpSpMk id="7" creationId="{F3842748-48B5-4DD0-A06A-A31C74024A99}"/>
          </ac:grpSpMkLst>
        </pc:grpChg>
        <pc:grpChg chg="add">
          <ac:chgData name="Naomi Burns" userId="S::naomi.burns@bramhopeprimaryschool.co.uk::9cb65188-b757-469c-9ac7-3f644695bd3e" providerId="AD" clId="Web-{8B6687E0-B71C-A531-5ECF-5ED66D9D3814}" dt="2021-11-05T16:20:14.854" v="464"/>
          <ac:grpSpMkLst>
            <pc:docMk/>
            <pc:sldMk cId="1683525905" sldId="283"/>
            <ac:grpSpMk id="11" creationId="{50841A4E-5BC1-44B4-83CF-D524E8AEAD64}"/>
          </ac:grpSpMkLst>
        </pc:grpChg>
        <pc:grpChg chg="add del">
          <ac:chgData name="Naomi Burns" userId="S::naomi.burns@bramhopeprimaryschool.co.uk::9cb65188-b757-469c-9ac7-3f644695bd3e" providerId="AD" clId="Web-{8B6687E0-B71C-A531-5ECF-5ED66D9D3814}" dt="2021-11-05T16:18:11.976" v="460"/>
          <ac:grpSpMkLst>
            <pc:docMk/>
            <pc:sldMk cId="1683525905" sldId="283"/>
            <ac:grpSpMk id="12" creationId="{1E52C707-F508-47B5-8864-8CC3EE0F030B}"/>
          </ac:grpSpMkLst>
        </pc:grpChg>
        <pc:picChg chg="add mod ord">
          <ac:chgData name="Naomi Burns" userId="S::naomi.burns@bramhopeprimaryschool.co.uk::9cb65188-b757-469c-9ac7-3f644695bd3e" providerId="AD" clId="Web-{8B6687E0-B71C-A531-5ECF-5ED66D9D3814}" dt="2021-11-05T16:20:14.854" v="464"/>
          <ac:picMkLst>
            <pc:docMk/>
            <pc:sldMk cId="1683525905" sldId="283"/>
            <ac:picMk id="4" creationId="{8C0C7B5D-2E60-421D-AD6E-E348F6A05A2D}"/>
          </ac:picMkLst>
        </pc:picChg>
      </pc:sldChg>
      <pc:sldChg chg="addSp modSp new">
        <pc:chgData name="Naomi Burns" userId="S::naomi.burns@bramhopeprimaryschool.co.uk::9cb65188-b757-469c-9ac7-3f644695bd3e" providerId="AD" clId="Web-{8B6687E0-B71C-A531-5ECF-5ED66D9D3814}" dt="2021-11-05T16:28:03.411" v="1025" actId="1076"/>
        <pc:sldMkLst>
          <pc:docMk/>
          <pc:sldMk cId="1712180523" sldId="285"/>
        </pc:sldMkLst>
        <pc:spChg chg="mod">
          <ac:chgData name="Naomi Burns" userId="S::naomi.burns@bramhopeprimaryschool.co.uk::9cb65188-b757-469c-9ac7-3f644695bd3e" providerId="AD" clId="Web-{8B6687E0-B71C-A531-5ECF-5ED66D9D3814}" dt="2021-11-05T16:21:02.308" v="512" actId="20577"/>
          <ac:spMkLst>
            <pc:docMk/>
            <pc:sldMk cId="1712180523" sldId="285"/>
            <ac:spMk id="2" creationId="{C03B7E1C-016B-4F8E-A60A-76D9FA0851C6}"/>
          </ac:spMkLst>
        </pc:spChg>
        <pc:spChg chg="mod">
          <ac:chgData name="Naomi Burns" userId="S::naomi.burns@bramhopeprimaryschool.co.uk::9cb65188-b757-469c-9ac7-3f644695bd3e" providerId="AD" clId="Web-{8B6687E0-B71C-A531-5ECF-5ED66D9D3814}" dt="2021-11-05T16:27:42.191" v="1016" actId="1076"/>
          <ac:spMkLst>
            <pc:docMk/>
            <pc:sldMk cId="1712180523" sldId="285"/>
            <ac:spMk id="3" creationId="{6233E5A4-5DF7-4D81-9B46-4771D1786804}"/>
          </ac:spMkLst>
        </pc:spChg>
        <pc:spChg chg="add mod">
          <ac:chgData name="Naomi Burns" userId="S::naomi.burns@bramhopeprimaryschool.co.uk::9cb65188-b757-469c-9ac7-3f644695bd3e" providerId="AD" clId="Web-{8B6687E0-B71C-A531-5ECF-5ED66D9D3814}" dt="2021-11-05T16:27:57.489" v="1022" actId="20577"/>
          <ac:spMkLst>
            <pc:docMk/>
            <pc:sldMk cId="1712180523" sldId="285"/>
            <ac:spMk id="5" creationId="{DEAD8A5E-C998-43CD-9385-98E04462CCEC}"/>
          </ac:spMkLst>
        </pc:spChg>
        <pc:picChg chg="add mod">
          <ac:chgData name="Naomi Burns" userId="S::naomi.burns@bramhopeprimaryschool.co.uk::9cb65188-b757-469c-9ac7-3f644695bd3e" providerId="AD" clId="Web-{8B6687E0-B71C-A531-5ECF-5ED66D9D3814}" dt="2021-11-05T16:28:03.411" v="1025" actId="1076"/>
          <ac:picMkLst>
            <pc:docMk/>
            <pc:sldMk cId="1712180523" sldId="285"/>
            <ac:picMk id="4" creationId="{9A37BBA6-44EA-41B6-87C7-685BC3712965}"/>
          </ac:picMkLst>
        </pc:picChg>
      </pc:sldChg>
    </pc:docChg>
  </pc:docChgLst>
  <pc:docChgLst>
    <pc:chgData name="Nicola  Freer" userId="S::nicola.freer@bramhopeprimaryschool.co.uk::040c9b20-bc52-4ecd-9f5a-f1de7fce5a63" providerId="AD" clId="Web-{72490F49-8EB0-D145-9699-9B54F3ACCAEA}"/>
    <pc:docChg chg="modSld">
      <pc:chgData name="Nicola  Freer" userId="S::nicola.freer@bramhopeprimaryschool.co.uk::040c9b20-bc52-4ecd-9f5a-f1de7fce5a63" providerId="AD" clId="Web-{72490F49-8EB0-D145-9699-9B54F3ACCAEA}" dt="2022-11-01T22:26:24.310" v="2" actId="20577"/>
      <pc:docMkLst>
        <pc:docMk/>
      </pc:docMkLst>
      <pc:sldChg chg="modSp">
        <pc:chgData name="Nicola  Freer" userId="S::nicola.freer@bramhopeprimaryschool.co.uk::040c9b20-bc52-4ecd-9f5a-f1de7fce5a63" providerId="AD" clId="Web-{72490F49-8EB0-D145-9699-9B54F3ACCAEA}" dt="2022-11-01T22:26:24.310" v="2" actId="20577"/>
        <pc:sldMkLst>
          <pc:docMk/>
          <pc:sldMk cId="2236682483" sldId="279"/>
        </pc:sldMkLst>
        <pc:spChg chg="mod">
          <ac:chgData name="Nicola  Freer" userId="S::nicola.freer@bramhopeprimaryschool.co.uk::040c9b20-bc52-4ecd-9f5a-f1de7fce5a63" providerId="AD" clId="Web-{72490F49-8EB0-D145-9699-9B54F3ACCAEA}" dt="2022-11-01T22:26:24.310" v="2" actId="20577"/>
          <ac:spMkLst>
            <pc:docMk/>
            <pc:sldMk cId="2236682483" sldId="279"/>
            <ac:spMk id="3" creationId="{03D3E7C7-92EB-4286-BC46-8589817EE34D}"/>
          </ac:spMkLst>
        </pc:spChg>
      </pc:sldChg>
    </pc:docChg>
  </pc:docChgLst>
  <pc:docChgLst>
    <pc:chgData name="Nicola  Freer" userId="S::nicola.freer@bramhopeprimaryschool.co.uk::040c9b20-bc52-4ecd-9f5a-f1de7fce5a63" providerId="AD" clId="Web-{7A8BF452-A37C-2495-5E85-9D709658BC0A}"/>
    <pc:docChg chg="addSld modSld">
      <pc:chgData name="Nicola  Freer" userId="S::nicola.freer@bramhopeprimaryschool.co.uk::040c9b20-bc52-4ecd-9f5a-f1de7fce5a63" providerId="AD" clId="Web-{7A8BF452-A37C-2495-5E85-9D709658BC0A}" dt="2021-10-31T21:49:24.339" v="187" actId="20577"/>
      <pc:docMkLst>
        <pc:docMk/>
      </pc:docMkLst>
      <pc:sldChg chg="modSp new">
        <pc:chgData name="Nicola  Freer" userId="S::nicola.freer@bramhopeprimaryschool.co.uk::040c9b20-bc52-4ecd-9f5a-f1de7fce5a63" providerId="AD" clId="Web-{7A8BF452-A37C-2495-5E85-9D709658BC0A}" dt="2021-10-31T21:49:24.339" v="187" actId="20577"/>
        <pc:sldMkLst>
          <pc:docMk/>
          <pc:sldMk cId="1084878749" sldId="266"/>
        </pc:sldMkLst>
        <pc:spChg chg="mod">
          <ac:chgData name="Nicola  Freer" userId="S::nicola.freer@bramhopeprimaryschool.co.uk::040c9b20-bc52-4ecd-9f5a-f1de7fce5a63" providerId="AD" clId="Web-{7A8BF452-A37C-2495-5E85-9D709658BC0A}" dt="2021-10-31T21:35:57.635" v="33" actId="20577"/>
          <ac:spMkLst>
            <pc:docMk/>
            <pc:sldMk cId="1084878749" sldId="266"/>
            <ac:spMk id="2" creationId="{A8CA9321-AB5F-4331-95D1-BBD7932AFF68}"/>
          </ac:spMkLst>
        </pc:spChg>
        <pc:spChg chg="mod">
          <ac:chgData name="Nicola  Freer" userId="S::nicola.freer@bramhopeprimaryschool.co.uk::040c9b20-bc52-4ecd-9f5a-f1de7fce5a63" providerId="AD" clId="Web-{7A8BF452-A37C-2495-5E85-9D709658BC0A}" dt="2021-10-31T21:49:24.339" v="187" actId="20577"/>
          <ac:spMkLst>
            <pc:docMk/>
            <pc:sldMk cId="1084878749" sldId="266"/>
            <ac:spMk id="3" creationId="{B35FEBB1-569A-4AF4-8097-35C1A8F53B02}"/>
          </ac:spMkLst>
        </pc:spChg>
      </pc:sldChg>
      <pc:sldChg chg="addSp delSp modSp new">
        <pc:chgData name="Nicola  Freer" userId="S::nicola.freer@bramhopeprimaryschool.co.uk::040c9b20-bc52-4ecd-9f5a-f1de7fce5a63" providerId="AD" clId="Web-{7A8BF452-A37C-2495-5E85-9D709658BC0A}" dt="2021-10-31T21:44:05.910" v="167" actId="14100"/>
        <pc:sldMkLst>
          <pc:docMk/>
          <pc:sldMk cId="2732854148" sldId="267"/>
        </pc:sldMkLst>
        <pc:spChg chg="mod">
          <ac:chgData name="Nicola  Freer" userId="S::nicola.freer@bramhopeprimaryschool.co.uk::040c9b20-bc52-4ecd-9f5a-f1de7fce5a63" providerId="AD" clId="Web-{7A8BF452-A37C-2495-5E85-9D709658BC0A}" dt="2021-10-31T21:43:51.394" v="163" actId="14100"/>
          <ac:spMkLst>
            <pc:docMk/>
            <pc:sldMk cId="2732854148" sldId="267"/>
            <ac:spMk id="2" creationId="{669200E9-BEBC-433B-9619-010E7A54A525}"/>
          </ac:spMkLst>
        </pc:spChg>
        <pc:spChg chg="del">
          <ac:chgData name="Nicola  Freer" userId="S::nicola.freer@bramhopeprimaryschool.co.uk::040c9b20-bc52-4ecd-9f5a-f1de7fce5a63" providerId="AD" clId="Web-{7A8BF452-A37C-2495-5E85-9D709658BC0A}" dt="2021-10-31T21:42:35.721" v="154"/>
          <ac:spMkLst>
            <pc:docMk/>
            <pc:sldMk cId="2732854148" sldId="267"/>
            <ac:spMk id="3" creationId="{55D9C290-DCA8-4A40-83C8-DEF3C286B956}"/>
          </ac:spMkLst>
        </pc:spChg>
        <pc:picChg chg="add mod ord modCrop">
          <ac:chgData name="Nicola  Freer" userId="S::nicola.freer@bramhopeprimaryschool.co.uk::040c9b20-bc52-4ecd-9f5a-f1de7fce5a63" providerId="AD" clId="Web-{7A8BF452-A37C-2495-5E85-9D709658BC0A}" dt="2021-10-31T21:44:05.910" v="167" actId="14100"/>
          <ac:picMkLst>
            <pc:docMk/>
            <pc:sldMk cId="2732854148" sldId="267"/>
            <ac:picMk id="4" creationId="{41113C23-A255-4917-A9F3-505437480AB3}"/>
          </ac:picMkLst>
        </pc:picChg>
      </pc:sldChg>
      <pc:sldChg chg="addSp delSp modSp new">
        <pc:chgData name="Nicola  Freer" userId="S::nicola.freer@bramhopeprimaryschool.co.uk::040c9b20-bc52-4ecd-9f5a-f1de7fce5a63" providerId="AD" clId="Web-{7A8BF452-A37C-2495-5E85-9D709658BC0A}" dt="2021-10-31T21:47:36.680" v="178" actId="20577"/>
        <pc:sldMkLst>
          <pc:docMk/>
          <pc:sldMk cId="3187877480" sldId="268"/>
        </pc:sldMkLst>
        <pc:spChg chg="del">
          <ac:chgData name="Nicola  Freer" userId="S::nicola.freer@bramhopeprimaryschool.co.uk::040c9b20-bc52-4ecd-9f5a-f1de7fce5a63" providerId="AD" clId="Web-{7A8BF452-A37C-2495-5E85-9D709658BC0A}" dt="2021-10-31T21:46:46.804" v="169"/>
          <ac:spMkLst>
            <pc:docMk/>
            <pc:sldMk cId="3187877480" sldId="268"/>
            <ac:spMk id="2" creationId="{BC32E7B8-7D43-4FF1-B05B-E0F49DBD54CC}"/>
          </ac:spMkLst>
        </pc:spChg>
        <pc:spChg chg="del">
          <ac:chgData name="Nicola  Freer" userId="S::nicola.freer@bramhopeprimaryschool.co.uk::040c9b20-bc52-4ecd-9f5a-f1de7fce5a63" providerId="AD" clId="Web-{7A8BF452-A37C-2495-5E85-9D709658BC0A}" dt="2021-10-31T21:46:50.211" v="170"/>
          <ac:spMkLst>
            <pc:docMk/>
            <pc:sldMk cId="3187877480" sldId="268"/>
            <ac:spMk id="3" creationId="{2496D153-E4F3-4920-B36B-DDDC42C8BAE7}"/>
          </ac:spMkLst>
        </pc:spChg>
        <pc:spChg chg="add mod">
          <ac:chgData name="Nicola  Freer" userId="S::nicola.freer@bramhopeprimaryschool.co.uk::040c9b20-bc52-4ecd-9f5a-f1de7fce5a63" providerId="AD" clId="Web-{7A8BF452-A37C-2495-5E85-9D709658BC0A}" dt="2021-10-31T21:47:36.680" v="178" actId="20577"/>
          <ac:spMkLst>
            <pc:docMk/>
            <pc:sldMk cId="3187877480" sldId="268"/>
            <ac:spMk id="4" creationId="{7958B8E4-E659-457C-8FAB-6722F2E3FEDC}"/>
          </ac:spMkLst>
        </pc:spChg>
      </pc:sldChg>
    </pc:docChg>
  </pc:docChgLst>
  <pc:docChgLst>
    <pc:chgData name="Nicola Freer" userId="S::nicola.freer@bramhopeprimaryschool.co.uk::14873019-3855-421c-a718-5d4bf2eb703c" providerId="AD" clId="Web-{B5409F98-1714-F67B-EEEF-15862127F13A}"/>
    <pc:docChg chg="modSld sldOrd">
      <pc:chgData name="Nicola Freer" userId="S::nicola.freer@bramhopeprimaryschool.co.uk::14873019-3855-421c-a718-5d4bf2eb703c" providerId="AD" clId="Web-{B5409F98-1714-F67B-EEEF-15862127F13A}" dt="2023-10-16T17:01:01.066" v="3"/>
      <pc:docMkLst>
        <pc:docMk/>
      </pc:docMkLst>
      <pc:sldChg chg="modSp">
        <pc:chgData name="Nicola Freer" userId="S::nicola.freer@bramhopeprimaryschool.co.uk::14873019-3855-421c-a718-5d4bf2eb703c" providerId="AD" clId="Web-{B5409F98-1714-F67B-EEEF-15862127F13A}" dt="2023-10-16T17:00:40.565" v="2" actId="20577"/>
        <pc:sldMkLst>
          <pc:docMk/>
          <pc:sldMk cId="922084326" sldId="257"/>
        </pc:sldMkLst>
        <pc:spChg chg="mod">
          <ac:chgData name="Nicola Freer" userId="S::nicola.freer@bramhopeprimaryschool.co.uk::14873019-3855-421c-a718-5d4bf2eb703c" providerId="AD" clId="Web-{B5409F98-1714-F67B-EEEF-15862127F13A}" dt="2023-10-16T17:00:40.565" v="2" actId="20577"/>
          <ac:spMkLst>
            <pc:docMk/>
            <pc:sldMk cId="922084326" sldId="257"/>
            <ac:spMk id="7" creationId="{00000000-0000-0000-0000-000000000000}"/>
          </ac:spMkLst>
        </pc:spChg>
      </pc:sldChg>
      <pc:sldChg chg="ord">
        <pc:chgData name="Nicola Freer" userId="S::nicola.freer@bramhopeprimaryschool.co.uk::14873019-3855-421c-a718-5d4bf2eb703c" providerId="AD" clId="Web-{B5409F98-1714-F67B-EEEF-15862127F13A}" dt="2023-10-16T17:01:01.066" v="3"/>
        <pc:sldMkLst>
          <pc:docMk/>
          <pc:sldMk cId="1022741173" sldId="286"/>
        </pc:sldMkLst>
      </pc:sldChg>
    </pc:docChg>
  </pc:docChgLst>
  <pc:docChgLst>
    <pc:chgData name="Nicola Freer" userId="S::nicola.freer@bramhopeprimaryschool.co.uk::14873019-3855-421c-a718-5d4bf2eb703c" providerId="AD" clId="Web-{F55E8F0D-D34B-BFB4-A133-5B957B80BCF6}"/>
    <pc:docChg chg="delSld modSld">
      <pc:chgData name="Nicola Freer" userId="S::nicola.freer@bramhopeprimaryschool.co.uk::14873019-3855-421c-a718-5d4bf2eb703c" providerId="AD" clId="Web-{F55E8F0D-D34B-BFB4-A133-5B957B80BCF6}" dt="2023-10-03T16:10:46.877" v="169" actId="14100"/>
      <pc:docMkLst>
        <pc:docMk/>
      </pc:docMkLst>
      <pc:sldChg chg="modSp">
        <pc:chgData name="Nicola Freer" userId="S::nicola.freer@bramhopeprimaryschool.co.uk::14873019-3855-421c-a718-5d4bf2eb703c" providerId="AD" clId="Web-{F55E8F0D-D34B-BFB4-A133-5B957B80BCF6}" dt="2023-10-03T15:59:00.989" v="5" actId="20577"/>
        <pc:sldMkLst>
          <pc:docMk/>
          <pc:sldMk cId="3187877480" sldId="268"/>
        </pc:sldMkLst>
        <pc:spChg chg="mod">
          <ac:chgData name="Nicola Freer" userId="S::nicola.freer@bramhopeprimaryschool.co.uk::14873019-3855-421c-a718-5d4bf2eb703c" providerId="AD" clId="Web-{F55E8F0D-D34B-BFB4-A133-5B957B80BCF6}" dt="2023-10-03T15:59:00.989" v="5" actId="20577"/>
          <ac:spMkLst>
            <pc:docMk/>
            <pc:sldMk cId="3187877480" sldId="268"/>
            <ac:spMk id="4" creationId="{7958B8E4-E659-457C-8FAB-6722F2E3FEDC}"/>
          </ac:spMkLst>
        </pc:spChg>
      </pc:sldChg>
      <pc:sldChg chg="del">
        <pc:chgData name="Nicola Freer" userId="S::nicola.freer@bramhopeprimaryschool.co.uk::14873019-3855-421c-a718-5d4bf2eb703c" providerId="AD" clId="Web-{F55E8F0D-D34B-BFB4-A133-5B957B80BCF6}" dt="2023-10-03T16:01:41.164" v="8"/>
        <pc:sldMkLst>
          <pc:docMk/>
          <pc:sldMk cId="3539200017" sldId="269"/>
        </pc:sldMkLst>
      </pc:sldChg>
      <pc:sldChg chg="modSp">
        <pc:chgData name="Nicola Freer" userId="S::nicola.freer@bramhopeprimaryschool.co.uk::14873019-3855-421c-a718-5d4bf2eb703c" providerId="AD" clId="Web-{F55E8F0D-D34B-BFB4-A133-5B957B80BCF6}" dt="2023-10-03T16:09:27.235" v="165" actId="20577"/>
        <pc:sldMkLst>
          <pc:docMk/>
          <pc:sldMk cId="281632413" sldId="270"/>
        </pc:sldMkLst>
        <pc:spChg chg="mod">
          <ac:chgData name="Nicola Freer" userId="S::nicola.freer@bramhopeprimaryschool.co.uk::14873019-3855-421c-a718-5d4bf2eb703c" providerId="AD" clId="Web-{F55E8F0D-D34B-BFB4-A133-5B957B80BCF6}" dt="2023-10-03T16:09:27.235" v="165" actId="20577"/>
          <ac:spMkLst>
            <pc:docMk/>
            <pc:sldMk cId="281632413" sldId="270"/>
            <ac:spMk id="2" creationId="{DCEBBEF2-DA68-4525-AD00-DC33A75FEB91}"/>
          </ac:spMkLst>
        </pc:spChg>
        <pc:picChg chg="mod">
          <ac:chgData name="Nicola Freer" userId="S::nicola.freer@bramhopeprimaryschool.co.uk::14873019-3855-421c-a718-5d4bf2eb703c" providerId="AD" clId="Web-{F55E8F0D-D34B-BFB4-A133-5B957B80BCF6}" dt="2023-10-03T16:08:33.984" v="112" actId="1076"/>
          <ac:picMkLst>
            <pc:docMk/>
            <pc:sldMk cId="281632413" sldId="270"/>
            <ac:picMk id="5" creationId="{8BF82367-F460-49A7-9BD6-E78605603726}"/>
          </ac:picMkLst>
        </pc:picChg>
      </pc:sldChg>
      <pc:sldChg chg="del">
        <pc:chgData name="Nicola Freer" userId="S::nicola.freer@bramhopeprimaryschool.co.uk::14873019-3855-421c-a718-5d4bf2eb703c" providerId="AD" clId="Web-{F55E8F0D-D34B-BFB4-A133-5B957B80BCF6}" dt="2023-10-03T16:02:18.774" v="9"/>
        <pc:sldMkLst>
          <pc:docMk/>
          <pc:sldMk cId="3932531270" sldId="272"/>
        </pc:sldMkLst>
      </pc:sldChg>
      <pc:sldChg chg="modSp">
        <pc:chgData name="Nicola Freer" userId="S::nicola.freer@bramhopeprimaryschool.co.uk::14873019-3855-421c-a718-5d4bf2eb703c" providerId="AD" clId="Web-{F55E8F0D-D34B-BFB4-A133-5B957B80BCF6}" dt="2023-10-03T16:08:07" v="84" actId="20577"/>
        <pc:sldMkLst>
          <pc:docMk/>
          <pc:sldMk cId="1291610784" sldId="276"/>
        </pc:sldMkLst>
        <pc:spChg chg="mod">
          <ac:chgData name="Nicola Freer" userId="S::nicola.freer@bramhopeprimaryschool.co.uk::14873019-3855-421c-a718-5d4bf2eb703c" providerId="AD" clId="Web-{F55E8F0D-D34B-BFB4-A133-5B957B80BCF6}" dt="2023-10-03T16:08:07" v="84" actId="20577"/>
          <ac:spMkLst>
            <pc:docMk/>
            <pc:sldMk cId="1291610784" sldId="276"/>
            <ac:spMk id="5" creationId="{00816745-7ABE-4C1C-9257-12425D55DF05}"/>
          </ac:spMkLst>
        </pc:spChg>
      </pc:sldChg>
      <pc:sldChg chg="modSp">
        <pc:chgData name="Nicola Freer" userId="S::nicola.freer@bramhopeprimaryschool.co.uk::14873019-3855-421c-a718-5d4bf2eb703c" providerId="AD" clId="Web-{F55E8F0D-D34B-BFB4-A133-5B957B80BCF6}" dt="2023-10-03T16:02:40.259" v="19" actId="1076"/>
        <pc:sldMkLst>
          <pc:docMk/>
          <pc:sldMk cId="3104287467" sldId="280"/>
        </pc:sldMkLst>
        <pc:spChg chg="mod">
          <ac:chgData name="Nicola Freer" userId="S::nicola.freer@bramhopeprimaryschool.co.uk::14873019-3855-421c-a718-5d4bf2eb703c" providerId="AD" clId="Web-{F55E8F0D-D34B-BFB4-A133-5B957B80BCF6}" dt="2023-10-03T16:02:40.259" v="19" actId="1076"/>
          <ac:spMkLst>
            <pc:docMk/>
            <pc:sldMk cId="3104287467" sldId="280"/>
            <ac:spMk id="2" creationId="{C18F3589-A475-4855-BCFF-1449AB6B1C03}"/>
          </ac:spMkLst>
        </pc:spChg>
      </pc:sldChg>
      <pc:sldChg chg="modSp">
        <pc:chgData name="Nicola Freer" userId="S::nicola.freer@bramhopeprimaryschool.co.uk::14873019-3855-421c-a718-5d4bf2eb703c" providerId="AD" clId="Web-{F55E8F0D-D34B-BFB4-A133-5B957B80BCF6}" dt="2023-10-03T15:58:01.723" v="2" actId="1076"/>
        <pc:sldMkLst>
          <pc:docMk/>
          <pc:sldMk cId="32819780" sldId="282"/>
        </pc:sldMkLst>
        <pc:spChg chg="mod">
          <ac:chgData name="Nicola Freer" userId="S::nicola.freer@bramhopeprimaryschool.co.uk::14873019-3855-421c-a718-5d4bf2eb703c" providerId="AD" clId="Web-{F55E8F0D-D34B-BFB4-A133-5B957B80BCF6}" dt="2023-10-03T15:58:01.723" v="2" actId="1076"/>
          <ac:spMkLst>
            <pc:docMk/>
            <pc:sldMk cId="32819780" sldId="282"/>
            <ac:spMk id="3" creationId="{B59AA1B0-8D47-4BA4-99EC-C8DF57267C84}"/>
          </ac:spMkLst>
        </pc:spChg>
      </pc:sldChg>
      <pc:sldChg chg="modSp">
        <pc:chgData name="Nicola Freer" userId="S::nicola.freer@bramhopeprimaryschool.co.uk::14873019-3855-421c-a718-5d4bf2eb703c" providerId="AD" clId="Web-{F55E8F0D-D34B-BFB4-A133-5B957B80BCF6}" dt="2023-10-03T16:10:46.877" v="169" actId="14100"/>
        <pc:sldMkLst>
          <pc:docMk/>
          <pc:sldMk cId="1022741173" sldId="286"/>
        </pc:sldMkLst>
        <pc:spChg chg="mod">
          <ac:chgData name="Nicola Freer" userId="S::nicola.freer@bramhopeprimaryschool.co.uk::14873019-3855-421c-a718-5d4bf2eb703c" providerId="AD" clId="Web-{F55E8F0D-D34B-BFB4-A133-5B957B80BCF6}" dt="2023-10-03T16:10:46.877" v="169" actId="14100"/>
          <ac:spMkLst>
            <pc:docMk/>
            <pc:sldMk cId="1022741173" sldId="286"/>
            <ac:spMk id="3" creationId="{AA000093-E405-4BEB-AD72-0DB56AAB171E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Group 18"/>
          <p:cNvGrpSpPr/>
          <p:nvPr/>
        </p:nvGrpSpPr>
        <p:grpSpPr>
          <a:xfrm>
            <a:off x="546100" y="-4763"/>
            <a:ext cx="5014912" cy="6862763"/>
            <a:chOff x="2928938" y="-4763"/>
            <a:chExt cx="5014912" cy="6862763"/>
          </a:xfrm>
        </p:grpSpPr>
        <p:sp>
          <p:nvSpPr>
            <p:cNvPr id="22" name="Freeform 6"/>
            <p:cNvSpPr/>
            <p:nvPr/>
          </p:nvSpPr>
          <p:spPr bwMode="auto">
            <a:xfrm>
              <a:off x="3367088" y="-4763"/>
              <a:ext cx="1063625" cy="2782888"/>
            </a:xfrm>
            <a:custGeom>
              <a:avLst/>
              <a:gdLst/>
              <a:ahLst/>
              <a:cxnLst/>
              <a:rect l="0" t="0" r="r" b="b"/>
              <a:pathLst>
                <a:path w="670" h="1753">
                  <a:moveTo>
                    <a:pt x="0" y="1696"/>
                  </a:moveTo>
                  <a:lnTo>
                    <a:pt x="225" y="1753"/>
                  </a:lnTo>
                  <a:lnTo>
                    <a:pt x="670" y="0"/>
                  </a:lnTo>
                  <a:lnTo>
                    <a:pt x="430" y="0"/>
                  </a:lnTo>
                  <a:lnTo>
                    <a:pt x="0" y="169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23" name="Freeform 7"/>
            <p:cNvSpPr/>
            <p:nvPr/>
          </p:nvSpPr>
          <p:spPr bwMode="auto">
            <a:xfrm>
              <a:off x="2928938" y="-4763"/>
              <a:ext cx="1035050" cy="2673350"/>
            </a:xfrm>
            <a:custGeom>
              <a:avLst/>
              <a:gdLst/>
              <a:ahLst/>
              <a:cxnLst/>
              <a:rect l="0" t="0" r="r" b="b"/>
              <a:pathLst>
                <a:path w="652" h="1684">
                  <a:moveTo>
                    <a:pt x="225" y="1684"/>
                  </a:moveTo>
                  <a:lnTo>
                    <a:pt x="652" y="0"/>
                  </a:lnTo>
                  <a:lnTo>
                    <a:pt x="411" y="0"/>
                  </a:lnTo>
                  <a:lnTo>
                    <a:pt x="0" y="1627"/>
                  </a:lnTo>
                  <a:lnTo>
                    <a:pt x="219" y="1681"/>
                  </a:lnTo>
                  <a:lnTo>
                    <a:pt x="225" y="1684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24" name="Freeform 9"/>
            <p:cNvSpPr/>
            <p:nvPr/>
          </p:nvSpPr>
          <p:spPr bwMode="auto">
            <a:xfrm>
              <a:off x="2928938" y="2582862"/>
              <a:ext cx="2693987" cy="4275138"/>
            </a:xfrm>
            <a:custGeom>
              <a:avLst/>
              <a:gdLst/>
              <a:ahLst/>
              <a:cxnLst/>
              <a:rect l="0" t="0" r="r" b="b"/>
              <a:pathLst>
                <a:path w="1697" h="2693">
                  <a:moveTo>
                    <a:pt x="0" y="0"/>
                  </a:moveTo>
                  <a:lnTo>
                    <a:pt x="1622" y="2693"/>
                  </a:lnTo>
                  <a:lnTo>
                    <a:pt x="1697" y="269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25" name="Freeform 10"/>
            <p:cNvSpPr/>
            <p:nvPr/>
          </p:nvSpPr>
          <p:spPr bwMode="auto">
            <a:xfrm>
              <a:off x="3371850" y="2692400"/>
              <a:ext cx="3332162" cy="4165600"/>
            </a:xfrm>
            <a:custGeom>
              <a:avLst/>
              <a:gdLst/>
              <a:ahLst/>
              <a:cxnLst/>
              <a:rect l="0" t="0" r="r" b="b"/>
              <a:pathLst>
                <a:path w="2099" h="2624">
                  <a:moveTo>
                    <a:pt x="2099" y="2624"/>
                  </a:moveTo>
                  <a:lnTo>
                    <a:pt x="0" y="0"/>
                  </a:lnTo>
                  <a:lnTo>
                    <a:pt x="2021" y="2624"/>
                  </a:lnTo>
                  <a:lnTo>
                    <a:pt x="2099" y="2624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26" name="Freeform 11"/>
            <p:cNvSpPr/>
            <p:nvPr/>
          </p:nvSpPr>
          <p:spPr bwMode="auto">
            <a:xfrm>
              <a:off x="3367088" y="2687637"/>
              <a:ext cx="4576762" cy="4170363"/>
            </a:xfrm>
            <a:custGeom>
              <a:avLst/>
              <a:gdLst/>
              <a:ahLst/>
              <a:cxnLst/>
              <a:rect l="0" t="0" r="r" b="b"/>
              <a:pathLst>
                <a:path w="2883" h="2627">
                  <a:moveTo>
                    <a:pt x="0" y="0"/>
                  </a:moveTo>
                  <a:lnTo>
                    <a:pt x="3" y="3"/>
                  </a:lnTo>
                  <a:lnTo>
                    <a:pt x="2102" y="2627"/>
                  </a:lnTo>
                  <a:lnTo>
                    <a:pt x="2883" y="2627"/>
                  </a:lnTo>
                  <a:lnTo>
                    <a:pt x="225" y="5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27" name="Freeform 12"/>
            <p:cNvSpPr/>
            <p:nvPr/>
          </p:nvSpPr>
          <p:spPr bwMode="auto">
            <a:xfrm>
              <a:off x="2928938" y="2578100"/>
              <a:ext cx="3584575" cy="4279900"/>
            </a:xfrm>
            <a:custGeom>
              <a:avLst/>
              <a:gdLst/>
              <a:ahLst/>
              <a:cxnLst/>
              <a:rect l="0" t="0" r="r" b="b"/>
              <a:pathLst>
                <a:path w="2258" h="2696">
                  <a:moveTo>
                    <a:pt x="2258" y="2696"/>
                  </a:moveTo>
                  <a:lnTo>
                    <a:pt x="264" y="111"/>
                  </a:lnTo>
                  <a:lnTo>
                    <a:pt x="228" y="60"/>
                  </a:lnTo>
                  <a:lnTo>
                    <a:pt x="225" y="57"/>
                  </a:lnTo>
                  <a:lnTo>
                    <a:pt x="0" y="0"/>
                  </a:lnTo>
                  <a:lnTo>
                    <a:pt x="0" y="3"/>
                  </a:lnTo>
                  <a:lnTo>
                    <a:pt x="1697" y="2696"/>
                  </a:lnTo>
                  <a:lnTo>
                    <a:pt x="2258" y="2696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928401" y="1380068"/>
            <a:ext cx="8574622" cy="2616199"/>
          </a:xfrm>
        </p:spPr>
        <p:txBody>
          <a:bodyPr anchor="b">
            <a:normAutofit/>
          </a:bodyPr>
          <a:lstStyle>
            <a:lvl1pPr algn="r">
              <a:defRPr sz="6000">
                <a:effectLst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15377" y="3996267"/>
            <a:ext cx="6987645" cy="1388534"/>
          </a:xfrm>
        </p:spPr>
        <p:txBody>
          <a:bodyPr anchor="t">
            <a:normAutofit/>
          </a:bodyPr>
          <a:lstStyle>
            <a:lvl1pPr marL="0" indent="0" algn="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AAF69A-FD14-44E0-A14C-F54917BCFA0B}" type="datetimeFigureOut">
              <a:rPr lang="en-GB" smtClean="0"/>
              <a:t>16/10/2024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32412" y="5883275"/>
            <a:ext cx="4324044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2ECE19-214C-48F5-9072-9E5E9A79713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49692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AAF69A-FD14-44E0-A14C-F54917BCFA0B}" type="datetimeFigureOut">
              <a:rPr lang="en-GB" smtClean="0"/>
              <a:t>16/10/2024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951856" y="5867131"/>
            <a:ext cx="551167" cy="365125"/>
          </a:xfrm>
        </p:spPr>
        <p:txBody>
          <a:bodyPr/>
          <a:lstStyle/>
          <a:p>
            <a:fld id="{F12ECE19-214C-48F5-9072-9E5E9A79713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34574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2279" y="2666999"/>
            <a:ext cx="8930747" cy="2110382"/>
          </a:xfrm>
        </p:spPr>
        <p:txBody>
          <a:bodyPr anchor="b"/>
          <a:lstStyle>
            <a:lvl1pPr algn="r">
              <a:defRPr sz="4000" b="0" cap="none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2278" y="4777381"/>
            <a:ext cx="893074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AAF69A-FD14-44E0-A14C-F54917BCFA0B}" type="datetimeFigureOut">
              <a:rPr lang="en-GB" smtClean="0"/>
              <a:t>16/10/2024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2ECE19-214C-48F5-9072-9E5E9A79713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72410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1" y="685800"/>
            <a:ext cx="10018713" cy="1752599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84312" y="2666999"/>
            <a:ext cx="4895055" cy="3124201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07967" y="2667000"/>
            <a:ext cx="4895056" cy="3124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AAF69A-FD14-44E0-A14C-F54917BCFA0B}" type="datetimeFigureOut">
              <a:rPr lang="en-GB" smtClean="0"/>
              <a:t>16/10/2024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2ECE19-214C-48F5-9072-9E5E9A79713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5081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72179" y="2658533"/>
            <a:ext cx="4607188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84311" y="3335337"/>
            <a:ext cx="4895056" cy="2455862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880487" y="2667000"/>
            <a:ext cx="462253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07967" y="3335337"/>
            <a:ext cx="4895056" cy="2455862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AAF69A-FD14-44E0-A14C-F54917BCFA0B}" type="datetimeFigureOut">
              <a:rPr lang="en-GB" smtClean="0"/>
              <a:t>16/10/2024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2ECE19-214C-48F5-9072-9E5E9A79713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16063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AAF69A-FD14-44E0-A14C-F54917BCFA0B}" type="datetimeFigureOut">
              <a:rPr lang="en-GB" smtClean="0"/>
              <a:t>16/10/2024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2ECE19-214C-48F5-9072-9E5E9A79713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69019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AAF69A-FD14-44E0-A14C-F54917BCFA0B}" type="datetimeFigureOut">
              <a:rPr lang="en-GB" smtClean="0"/>
              <a:t>16/10/2024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2ECE19-214C-48F5-9072-9E5E9A79713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45585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2" y="1600200"/>
            <a:ext cx="3549121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262033" y="685799"/>
            <a:ext cx="6240990" cy="5105401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4312" y="2971800"/>
            <a:ext cx="3549121" cy="18288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AAF69A-FD14-44E0-A14C-F54917BCFA0B}" type="datetimeFigureOut">
              <a:rPr lang="en-GB" smtClean="0"/>
              <a:t>16/10/2024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2ECE19-214C-48F5-9072-9E5E9A79713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24696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2724" y="1752599"/>
            <a:ext cx="5426158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94682" y="914400"/>
            <a:ext cx="3280974" cy="4572000"/>
          </a:xfrm>
          <a:prstGeom prst="roundRect">
            <a:avLst>
              <a:gd name="adj" fmla="val 42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2724" y="3124199"/>
            <a:ext cx="5426158" cy="18288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AAF69A-FD14-44E0-A14C-F54917BCFA0B}" type="datetimeFigureOut">
              <a:rPr lang="en-GB" smtClean="0"/>
              <a:t>16/10/2024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2ECE19-214C-48F5-9072-9E5E9A79713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60662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1" y="4732865"/>
            <a:ext cx="10018711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386012" y="932112"/>
            <a:ext cx="8225944" cy="3164976"/>
          </a:xfrm>
          <a:prstGeom prst="roundRect">
            <a:avLst>
              <a:gd name="adj" fmla="val 43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4311" y="5299603"/>
            <a:ext cx="10018711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AAF69A-FD14-44E0-A14C-F54917BCFA0B}" type="datetimeFigureOut">
              <a:rPr lang="en-GB" smtClean="0"/>
              <a:t>16/10/2024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2ECE19-214C-48F5-9072-9E5E9A79713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51428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2" y="685800"/>
            <a:ext cx="10018711" cy="3048000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343400"/>
            <a:ext cx="10018713" cy="14478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AAF69A-FD14-44E0-A14C-F54917BCFA0B}" type="datetimeFigureOut">
              <a:rPr lang="en-GB" smtClean="0"/>
              <a:t>16/10/2024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2ECE19-214C-48F5-9072-9E5E9A79713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290065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1598612" y="86302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893425" y="2819399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8212" y="685800"/>
            <a:ext cx="8990012" cy="2743199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436811" y="3428999"/>
            <a:ext cx="8532815" cy="381000"/>
          </a:xfrm>
        </p:spPr>
        <p:txBody>
          <a:bodyPr anchor="ctr">
            <a:normAutofit/>
          </a:bodyPr>
          <a:lstStyle>
            <a:lvl1pPr marL="0" indent="0">
              <a:buFontTx/>
              <a:buNone/>
              <a:defRPr sz="18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1" y="4343400"/>
            <a:ext cx="10018711" cy="14478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AAF69A-FD14-44E0-A14C-F54917BCFA0B}" type="datetimeFigureOut">
              <a:rPr lang="en-GB" smtClean="0"/>
              <a:t>16/10/2024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2ECE19-214C-48F5-9072-9E5E9A79713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293125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3" y="3308581"/>
            <a:ext cx="10018709" cy="1468800"/>
          </a:xfrm>
        </p:spPr>
        <p:txBody>
          <a:bodyPr anchor="b">
            <a:normAutofit/>
          </a:bodyPr>
          <a:lstStyle>
            <a:lvl1pPr algn="r">
              <a:defRPr sz="3200" b="0" cap="none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777381"/>
            <a:ext cx="10018710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AAF69A-FD14-44E0-A14C-F54917BCFA0B}" type="datetimeFigureOut">
              <a:rPr lang="en-GB" smtClean="0"/>
              <a:t>16/10/2024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2ECE19-214C-48F5-9072-9E5E9A79713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434510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1598612" y="86302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893425" y="2819399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8212" y="685800"/>
            <a:ext cx="8990012" cy="2743199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84313" y="3886200"/>
            <a:ext cx="10018710" cy="889000"/>
          </a:xfrm>
        </p:spPr>
        <p:txBody>
          <a:bodyPr vert="horz" lIns="91440" tIns="45720" rIns="91440" bIns="45720" rtlCol="0" anchor="b">
            <a:normAutofit/>
          </a:bodyPr>
          <a:lstStyle>
            <a:lvl1pPr algn="r">
              <a:buNone/>
              <a:defRPr lang="en-US" sz="24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775200"/>
            <a:ext cx="10018710" cy="10160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AAF69A-FD14-44E0-A14C-F54917BCFA0B}" type="datetimeFigureOut">
              <a:rPr lang="en-GB" smtClean="0"/>
              <a:t>16/10/2024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2ECE19-214C-48F5-9072-9E5E9A79713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723620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3" y="685800"/>
            <a:ext cx="10018712" cy="2727325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/>
              <a:t>Click to edit Master title style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84312" y="3505200"/>
            <a:ext cx="10018713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1" y="4343400"/>
            <a:ext cx="10018713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AAF69A-FD14-44E0-A14C-F54917BCFA0B}" type="datetimeFigureOut">
              <a:rPr lang="en-GB" smtClean="0"/>
              <a:t>16/10/2024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2ECE19-214C-48F5-9072-9E5E9A79713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242485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AAF69A-FD14-44E0-A14C-F54917BCFA0B}" type="datetimeFigureOut">
              <a:rPr lang="en-GB" smtClean="0"/>
              <a:t>16/10/2024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2ECE19-214C-48F5-9072-9E5E9A79713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285066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732655" y="685800"/>
            <a:ext cx="1770369" cy="51054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84312" y="685800"/>
            <a:ext cx="8019742" cy="5105400"/>
          </a:xfrm>
        </p:spPr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AAF69A-FD14-44E0-A14C-F54917BCFA0B}" type="datetimeFigureOut">
              <a:rPr lang="en-GB" smtClean="0"/>
              <a:t>16/10/2024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2ECE19-214C-48F5-9072-9E5E9A79713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082002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2">
            <a:extLst>
              <a:ext uri="{FF2B5EF4-FFF2-40B4-BE49-F238E27FC236}">
                <a16:creationId xmlns:a16="http://schemas.microsoft.com/office/drawing/2014/main" id="{F3FDD1C4-680A-44A1-9D44-A47BC8DACBA0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-7055" y="0"/>
            <a:ext cx="12228688" cy="6878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03711C93-9256-466D-8867-F7FBA8AD6463}"/>
              </a:ext>
            </a:extLst>
          </p:cNvPr>
          <p:cNvSpPr txBox="1"/>
          <p:nvPr userDrawn="1"/>
        </p:nvSpPr>
        <p:spPr>
          <a:xfrm>
            <a:off x="622301" y="1799485"/>
            <a:ext cx="60497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err="1">
                <a:solidFill>
                  <a:schemeClr val="bg1"/>
                </a:solidFill>
                <a:latin typeface="Century Gothic" panose="020B0502020202020204" pitchFamily="34" charset="0"/>
              </a:rPr>
              <a:t>Numberblocks</a:t>
            </a:r>
            <a:endParaRPr lang="en-GB" sz="3600" b="1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44037" name="Rectangle 5"/>
          <p:cNvSpPr>
            <a:spLocks noGrp="1" noChangeArrowheads="1"/>
          </p:cNvSpPr>
          <p:nvPr>
            <p:ph type="subTitle" idx="1" hasCustomPrompt="1"/>
          </p:nvPr>
        </p:nvSpPr>
        <p:spPr>
          <a:xfrm>
            <a:off x="609602" y="3174780"/>
            <a:ext cx="6062463" cy="923525"/>
          </a:xfrm>
        </p:spPr>
        <p:txBody>
          <a:bodyPr>
            <a:normAutofit/>
          </a:bodyPr>
          <a:lstStyle>
            <a:lvl1pPr marL="0" indent="0">
              <a:buNone/>
              <a:defRPr sz="2400">
                <a:solidFill>
                  <a:schemeClr val="bg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GB" noProof="0"/>
              <a:t>Series [xx] Episode [xx]</a:t>
            </a:r>
          </a:p>
          <a:p>
            <a:pPr lvl="0"/>
            <a:r>
              <a:rPr lang="en-GB" noProof="0"/>
              <a:t>[Name]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F959467-41A6-455E-929A-E40D1059C340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buNone/>
              <a:defRPr>
                <a:solidFill>
                  <a:schemeClr val="accent2"/>
                </a:solidFill>
                <a:latin typeface="Century Gothic" panose="020B0502020202020204" pitchFamily="34" charset="0"/>
              </a:defRPr>
            </a:lvl1pPr>
          </a:lstStyle>
          <a:p>
            <a:pPr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None/>
              <a:defRPr/>
            </a:pPr>
            <a:r>
              <a:rPr lang="en-GB">
                <a:solidFill>
                  <a:srgbClr val="99CCCC"/>
                </a:solidFill>
              </a:rPr>
              <a:t>February 2021</a:t>
            </a:r>
            <a:endParaRPr lang="en-GB">
              <a:solidFill>
                <a:srgbClr val="99CCCC"/>
              </a:solidFill>
              <a:latin typeface="Century Gothic" panose="020B05020202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465E605-7CFD-4C28-A30E-0D08D815CEE1}"/>
              </a:ext>
            </a:extLst>
          </p:cNvPr>
          <p:cNvSpPr txBox="1"/>
          <p:nvPr userDrawn="1"/>
        </p:nvSpPr>
        <p:spPr>
          <a:xfrm>
            <a:off x="622301" y="2660621"/>
            <a:ext cx="60497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>
                <a:solidFill>
                  <a:schemeClr val="bg1"/>
                </a:solidFill>
                <a:latin typeface="Century Gothic" panose="020B0502020202020204" pitchFamily="34" charset="0"/>
              </a:rPr>
              <a:t>Learning at home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CAB57386-3436-490F-BC20-FF48C6A7A4DE}"/>
              </a:ext>
            </a:extLst>
          </p:cNvPr>
          <p:cNvSpPr txBox="1"/>
          <p:nvPr userDrawn="1"/>
        </p:nvSpPr>
        <p:spPr>
          <a:xfrm>
            <a:off x="609593" y="473825"/>
            <a:ext cx="555735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None/>
            </a:pPr>
            <a:r>
              <a:rPr lang="en-GB" sz="1100" b="1">
                <a:solidFill>
                  <a:srgbClr val="FBF5D4"/>
                </a:solidFill>
                <a:latin typeface="+mj-lt"/>
                <a:cs typeface="Arial" panose="020B0604020202020204" pitchFamily="34" charset="0"/>
              </a:rPr>
              <a:t>Resources to support parents 2020/21</a:t>
            </a:r>
          </a:p>
        </p:txBody>
      </p: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5E24EAA1-2115-4066-A59F-8CEF414119CA}"/>
              </a:ext>
            </a:extLst>
          </p:cNvPr>
          <p:cNvCxnSpPr>
            <a:cxnSpLocks/>
          </p:cNvCxnSpPr>
          <p:nvPr userDrawn="1"/>
        </p:nvCxnSpPr>
        <p:spPr bwMode="auto">
          <a:xfrm rot="5400000">
            <a:off x="1285150" y="279025"/>
            <a:ext cx="0" cy="1170432"/>
          </a:xfrm>
          <a:prstGeom prst="line">
            <a:avLst/>
          </a:prstGeom>
          <a:ln w="25400">
            <a:solidFill>
              <a:srgbClr val="FBF5D4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036090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01035" y="430660"/>
            <a:ext cx="10972800" cy="982117"/>
          </a:xfrm>
        </p:spPr>
        <p:txBody>
          <a:bodyPr anchor="t"/>
          <a:lstStyle>
            <a:lvl1pPr>
              <a:defRPr>
                <a:solidFill>
                  <a:srgbClr val="585858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[Subtitle]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556792"/>
            <a:ext cx="10972800" cy="3888432"/>
          </a:xfrm>
        </p:spPr>
        <p:txBody>
          <a:bodyPr>
            <a:normAutofit/>
          </a:bodyPr>
          <a:lstStyle>
            <a:lvl1pPr marL="342900" indent="-342900">
              <a:buFont typeface="Arial" panose="020B0604020202020204" pitchFamily="34" charset="0"/>
              <a:buChar char="•"/>
              <a:defRPr sz="2400">
                <a:solidFill>
                  <a:srgbClr val="585858"/>
                </a:solidFill>
                <a:latin typeface="+mj-lt"/>
                <a:cs typeface="Arial" panose="020B0604020202020204" pitchFamily="34" charset="0"/>
              </a:defRPr>
            </a:lvl1pPr>
            <a:lvl2pPr marL="742950" indent="-285750">
              <a:buClr>
                <a:srgbClr val="585858"/>
              </a:buClr>
              <a:buFont typeface="Arial" panose="020B0604020202020204" pitchFamily="34" charset="0"/>
              <a:buChar char="•"/>
              <a:defRPr sz="2000">
                <a:solidFill>
                  <a:srgbClr val="585858"/>
                </a:solidFill>
                <a:latin typeface="+mj-lt"/>
                <a:cs typeface="Arial" panose="020B0604020202020204" pitchFamily="34" charset="0"/>
              </a:defRPr>
            </a:lvl2pPr>
            <a:lvl3pPr marL="1143000" indent="-228600">
              <a:buClr>
                <a:srgbClr val="585858"/>
              </a:buClr>
              <a:buFont typeface="Arial" panose="020B0604020202020204" pitchFamily="34" charset="0"/>
              <a:buChar char="•"/>
              <a:defRPr sz="1800">
                <a:solidFill>
                  <a:srgbClr val="585858"/>
                </a:solidFill>
                <a:latin typeface="+mj-lt"/>
                <a:cs typeface="Arial" panose="020B0604020202020204" pitchFamily="34" charset="0"/>
              </a:defRPr>
            </a:lvl3pPr>
            <a:lvl4pPr marL="1600200" indent="-228600">
              <a:buClr>
                <a:srgbClr val="585858"/>
              </a:buClr>
              <a:buFont typeface="Arial" panose="020B0604020202020204" pitchFamily="34" charset="0"/>
              <a:buChar char="•"/>
              <a:defRPr sz="1600">
                <a:solidFill>
                  <a:srgbClr val="585858"/>
                </a:solidFill>
                <a:latin typeface="+mj-lt"/>
                <a:cs typeface="Arial" panose="020B0604020202020204" pitchFamily="34" charset="0"/>
              </a:defRPr>
            </a:lvl4pPr>
            <a:lvl5pPr marL="2057400" indent="-228600">
              <a:buClr>
                <a:srgbClr val="585858"/>
              </a:buClr>
              <a:buFont typeface="Arial" panose="020B0604020202020204" pitchFamily="34" charset="0"/>
              <a:buChar char="•"/>
              <a:defRPr sz="1600">
                <a:solidFill>
                  <a:srgbClr val="585858"/>
                </a:solidFill>
                <a:latin typeface="+mj-lt"/>
                <a:cs typeface="Arial" panose="020B0604020202020204" pitchFamily="34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1F4B3B01-5D20-46B9-B2C9-7FD7F2BEA99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panose="020B0604020202020204" pitchFamily="34" charset="0"/>
              <a:buChar char="●"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srgbClr val="585858">
                  <a:tint val="75000"/>
                </a:srgb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7" name="Rectangle 7">
            <a:extLst>
              <a:ext uri="{FF2B5EF4-FFF2-40B4-BE49-F238E27FC236}">
                <a16:creationId xmlns:a16="http://schemas.microsoft.com/office/drawing/2014/main" id="{81515C61-0F49-4F5A-803B-A05DF82E1CB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srgbClr val="585858">
                  <a:tint val="75000"/>
                </a:srgb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8" name="Rectangle 8">
            <a:extLst>
              <a:ext uri="{FF2B5EF4-FFF2-40B4-BE49-F238E27FC236}">
                <a16:creationId xmlns:a16="http://schemas.microsoft.com/office/drawing/2014/main" id="{F229D3AA-4483-4C24-8D12-A457557489A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panose="020B0604020202020204" pitchFamily="34" charset="0"/>
              <a:buChar char="●"/>
              <a:tabLst/>
              <a:defRPr/>
            </a:pPr>
            <a:fld id="{4DB3256F-83C8-4422-BB4B-79DB90083B87}" type="slidenum">
              <a:rPr kumimoji="0" lang="en-GB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585858">
                    <a:tint val="7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panose="020B0604020202020204" pitchFamily="34" charset="0"/>
                <a:buChar char="●"/>
                <a:tabLst/>
                <a:defRPr/>
              </a:pPr>
              <a:t>‹#›</a:t>
            </a:fld>
            <a:endParaRPr kumimoji="0" lang="en-GB" altLang="en-US" sz="1200" b="0" i="0" u="none" strike="noStrike" kern="1200" cap="none" spc="0" normalizeH="0" baseline="0" noProof="0">
              <a:ln>
                <a:noFill/>
              </a:ln>
              <a:solidFill>
                <a:srgbClr val="585858">
                  <a:tint val="75000"/>
                </a:srgb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1775859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6C3FA1F-A845-4472-9CCC-79C68B0772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14377" fontAlgn="base">
              <a:spcBef>
                <a:spcPct val="0"/>
              </a:spcBef>
              <a:spcAft>
                <a:spcPct val="0"/>
              </a:spcAft>
              <a:defRPr/>
            </a:pPr>
            <a:endParaRPr lang="en-GB" sz="675">
              <a:solidFill>
                <a:srgbClr val="000000"/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B4D1304-0285-4ECA-BFD4-4286C35403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377" fontAlgn="base">
              <a:spcBef>
                <a:spcPct val="0"/>
              </a:spcBef>
              <a:spcAft>
                <a:spcPct val="0"/>
              </a:spcAft>
              <a:defRPr/>
            </a:pPr>
            <a:endParaRPr lang="en-GB" sz="675">
              <a:solidFill>
                <a:srgbClr val="000000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087EC8F-E4E5-4461-ABCB-AB926E4517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377" fontAlgn="base">
              <a:spcBef>
                <a:spcPct val="0"/>
              </a:spcBef>
              <a:spcAft>
                <a:spcPct val="0"/>
              </a:spcAft>
              <a:defRPr/>
            </a:pPr>
            <a:fld id="{4842CEEE-46D8-4902-AD29-CBFFF8B3C125}" type="slidenum">
              <a:rPr lang="en-GB" sz="675" smtClean="0">
                <a:solidFill>
                  <a:srgbClr val="000000"/>
                </a:solidFill>
              </a:rPr>
              <a:pPr defTabSz="914377"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GB" sz="675">
              <a:solidFill>
                <a:srgbClr val="000000"/>
              </a:solidFill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8B1C19FB-182F-456C-9758-0F1332559460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80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6731C5EB-094E-4C53-8DA7-71DBA860C3F4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5">
              <a:lumMod val="20000"/>
              <a:lumOff val="8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800"/>
          </a:p>
        </p:txBody>
      </p:sp>
    </p:spTree>
    <p:extLst>
      <p:ext uri="{BB962C8B-B14F-4D97-AF65-F5344CB8AC3E}">
        <p14:creationId xmlns:p14="http://schemas.microsoft.com/office/powerpoint/2010/main" val="142016402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extLst>
              <a:ext uri="{FF2B5EF4-FFF2-40B4-BE49-F238E27FC236}">
                <a16:creationId xmlns:a16="http://schemas.microsoft.com/office/drawing/2014/main" id="{742129DB-7CCB-4DFF-A799-E554B533013B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-7055" y="0"/>
            <a:ext cx="12228688" cy="6878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4036" name="Rectangle 4"/>
          <p:cNvSpPr>
            <a:spLocks noGrp="1" noChangeArrowheads="1"/>
          </p:cNvSpPr>
          <p:nvPr>
            <p:ph type="ctrTitle"/>
          </p:nvPr>
        </p:nvSpPr>
        <p:spPr>
          <a:xfrm>
            <a:off x="622301" y="476673"/>
            <a:ext cx="6049764" cy="648071"/>
          </a:xfrm>
        </p:spPr>
        <p:txBody>
          <a:bodyPr anchor="t"/>
          <a:lstStyle>
            <a:lvl1pPr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GB" noProof="0"/>
              <a:t>Click to edit Master title style</a:t>
            </a:r>
          </a:p>
        </p:txBody>
      </p:sp>
      <p:sp>
        <p:nvSpPr>
          <p:cNvPr id="44037" name="Rectangle 5"/>
          <p:cNvSpPr>
            <a:spLocks noGrp="1" noChangeArrowheads="1"/>
          </p:cNvSpPr>
          <p:nvPr>
            <p:ph type="subTitle" idx="1"/>
          </p:nvPr>
        </p:nvSpPr>
        <p:spPr>
          <a:xfrm>
            <a:off x="609602" y="1268758"/>
            <a:ext cx="6062463" cy="1152130"/>
          </a:xfrm>
        </p:spPr>
        <p:txBody>
          <a:bodyPr>
            <a:normAutofit/>
          </a:bodyPr>
          <a:lstStyle>
            <a:lvl1pPr marL="0" indent="0">
              <a:buNone/>
              <a:defRPr sz="2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GB" noProof="0"/>
              <a:t>Click to edit Master subtitle style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F959467-41A6-455E-929A-E40D1059C340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buNone/>
              <a:defRPr>
                <a:solidFill>
                  <a:schemeClr val="accent2"/>
                </a:solidFill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0EA04C3-E93E-45FB-8B42-78A38976AF52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3503085" y="6248400"/>
            <a:ext cx="8544983" cy="457200"/>
          </a:xfrm>
        </p:spPr>
        <p:txBody>
          <a:bodyPr/>
          <a:lstStyle>
            <a:lvl1pPr>
              <a:defRPr>
                <a:solidFill>
                  <a:schemeClr val="accent2"/>
                </a:solidFill>
              </a:defRPr>
            </a:lvl1pPr>
          </a:lstStyle>
          <a:p>
            <a:pPr>
              <a:defRPr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192268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0.xml"/><Relationship Id="rId2" Type="http://schemas.openxmlformats.org/officeDocument/2006/relationships/slideLayout" Target="../slideLayouts/slideLayout19.xml"/><Relationship Id="rId1" Type="http://schemas.openxmlformats.org/officeDocument/2006/relationships/slideLayout" Target="../slideLayouts/slideLayout18.xml"/><Relationship Id="rId5" Type="http://schemas.openxmlformats.org/officeDocument/2006/relationships/theme" Target="../theme/theme2.xml"/><Relationship Id="rId4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150812" y="0"/>
            <a:ext cx="2436813" cy="6858001"/>
            <a:chOff x="1320800" y="0"/>
            <a:chExt cx="2436813" cy="6858001"/>
          </a:xfrm>
        </p:grpSpPr>
        <p:sp>
          <p:nvSpPr>
            <p:cNvPr id="8" name="Freeform 6"/>
            <p:cNvSpPr/>
            <p:nvPr/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9" name="Freeform 7"/>
            <p:cNvSpPr/>
            <p:nvPr/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10" name="Freeform 8"/>
            <p:cNvSpPr/>
            <p:nvPr/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11" name="Freeform 9"/>
            <p:cNvSpPr/>
            <p:nvPr/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12" name="Freeform 10"/>
            <p:cNvSpPr/>
            <p:nvPr/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13" name="Freeform 11"/>
            <p:cNvSpPr/>
            <p:nvPr/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84311" y="685800"/>
            <a:ext cx="10018713" cy="1752599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0" y="2666999"/>
            <a:ext cx="10018713" cy="312420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732656" y="5883275"/>
            <a:ext cx="1143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89AAF69A-FD14-44E0-A14C-F54917BCFA0B}" type="datetimeFigureOut">
              <a:rPr lang="en-GB" smtClean="0"/>
              <a:t>16/10/2024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72279" y="5883275"/>
            <a:ext cx="708417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951856" y="5883275"/>
            <a:ext cx="5511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F12ECE19-214C-48F5-9072-9E5E9A79713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8766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  <p:sldLayoutId id="2147483690" r:id="rId12"/>
    <p:sldLayoutId id="2147483691" r:id="rId13"/>
    <p:sldLayoutId id="2147483692" r:id="rId14"/>
    <p:sldLayoutId id="2147483693" r:id="rId15"/>
    <p:sldLayoutId id="2147483694" r:id="rId16"/>
    <p:sldLayoutId id="2147483695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000" kern="1200" cap="none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2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20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3043FF3-1B19-4F6E-AED6-1F0E0B1266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437" y="365125"/>
            <a:ext cx="1096856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CA78F67-7D07-4B89-B1B7-77FCB2FBCB0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09437" y="1825625"/>
            <a:ext cx="10968567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C9AF1F1-6765-45EE-BEB9-185EDFB653E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panose="020B0604020202020204" pitchFamily="34" charset="0"/>
              <a:buNone/>
              <a:tabLst/>
              <a:defRPr/>
            </a:pPr>
            <a:fld id="{52CA6C61-5C46-4CCD-83FB-18DE309C7599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srgbClr val="585858">
                    <a:tint val="7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panose="020B0604020202020204" pitchFamily="34" charset="0"/>
                <a:buNone/>
                <a:tabLst/>
                <a:defRPr/>
              </a:pPr>
              <a:t>16/10/2024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srgbClr val="585858">
                  <a:tint val="75000"/>
                </a:srgb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23D2AC0-4764-4C71-9EC2-3E3309ED3F3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srgbClr val="585858">
                  <a:tint val="75000"/>
                </a:srgb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1279FDB-13C2-4DC1-8C93-EEA50C7287F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panose="020B0604020202020204" pitchFamily="34" charset="0"/>
              <a:buNone/>
              <a:tabLst/>
              <a:defRPr/>
            </a:pPr>
            <a:fld id="{3A4A998D-6F83-4D71-AA77-13FC1A139956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srgbClr val="585858">
                    <a:tint val="7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panose="020B0604020202020204" pitchFamily="34" charset="0"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srgbClr val="585858">
                  <a:tint val="75000"/>
                </a:srgb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030989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73" r:id="rId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b="1" kern="1200">
          <a:solidFill>
            <a:srgbClr val="585858"/>
          </a:solidFill>
          <a:latin typeface="Century Gothic" panose="020B0502020202020204" pitchFamily="34" charset="0"/>
          <a:ea typeface="+mj-ea"/>
          <a:cs typeface="Arial" panose="020B0604020202020204" pitchFamily="34" charset="0"/>
        </a:defRPr>
      </a:lvl1pPr>
    </p:titleStyle>
    <p:bodyStyle>
      <a:lvl1pPr marL="342900" indent="-3429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rgbClr val="585858"/>
          </a:solidFill>
          <a:latin typeface="+mj-lt"/>
          <a:ea typeface="+mn-ea"/>
          <a:cs typeface="Arial" panose="020B060402020202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rgbClr val="585858"/>
          </a:solidFill>
          <a:latin typeface="+mj-lt"/>
          <a:ea typeface="+mn-ea"/>
          <a:cs typeface="Arial" panose="020B0604020202020204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585858"/>
          </a:solidFill>
          <a:latin typeface="+mj-lt"/>
          <a:ea typeface="+mn-ea"/>
          <a:cs typeface="Arial" panose="020B060402020202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585858"/>
          </a:solidFill>
          <a:latin typeface="+mj-lt"/>
          <a:ea typeface="+mn-ea"/>
          <a:cs typeface="Arial" panose="020B060402020202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585858"/>
          </a:solidFill>
          <a:latin typeface="+mj-lt"/>
          <a:ea typeface="+mn-ea"/>
          <a:cs typeface="Arial" panose="020B0604020202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hyperlink" Target="http://www.communication4all.co.uk/Numeracy/Number%20Formation%20Rhyme%20Cards.pdf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ictgames.co.uk" TargetMode="External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nrich.maths.org/early-years" TargetMode="Externa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351584" y="1412777"/>
            <a:ext cx="7772400" cy="1470025"/>
          </a:xfrm>
        </p:spPr>
        <p:txBody>
          <a:bodyPr>
            <a:normAutofit fontScale="90000"/>
          </a:bodyPr>
          <a:lstStyle/>
          <a:p>
            <a:br>
              <a:rPr lang="en-GB"/>
            </a:br>
            <a:br>
              <a:rPr lang="en-GB"/>
            </a:br>
            <a:br>
              <a:rPr lang="en-GB"/>
            </a:br>
            <a:br>
              <a:rPr lang="en-GB"/>
            </a:br>
            <a:r>
              <a:rPr lang="en-GB" err="1">
                <a:latin typeface="Calibri" panose="020F0502020204030204" pitchFamily="34" charset="0"/>
                <a:cs typeface="Calibri" panose="020F0502020204030204" pitchFamily="34" charset="0"/>
              </a:rPr>
              <a:t>Bramhope</a:t>
            </a:r>
            <a:r>
              <a:rPr lang="en-GB">
                <a:latin typeface="Calibri" panose="020F0502020204030204" pitchFamily="34" charset="0"/>
                <a:cs typeface="Calibri" panose="020F0502020204030204" pitchFamily="34" charset="0"/>
              </a:rPr>
              <a:t> Primary School</a:t>
            </a:r>
            <a:br>
              <a:rPr lang="en-GB"/>
            </a:br>
            <a:br>
              <a:rPr lang="en-GB"/>
            </a:br>
            <a:br>
              <a:rPr lang="en-GB"/>
            </a:br>
            <a:br>
              <a:rPr lang="en-GB"/>
            </a:br>
            <a:endParaRPr lang="en-GB"/>
          </a:p>
        </p:txBody>
      </p:sp>
      <p:sp>
        <p:nvSpPr>
          <p:cNvPr id="1026" name="AutoShape 2" descr="Image preview"/>
          <p:cNvSpPr>
            <a:spLocks noChangeAspect="1" noChangeArrowheads="1"/>
          </p:cNvSpPr>
          <p:nvPr/>
        </p:nvSpPr>
        <p:spPr bwMode="auto">
          <a:xfrm>
            <a:off x="1679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28" name="AutoShape 4" descr="Image preview"/>
          <p:cNvSpPr>
            <a:spLocks noChangeAspect="1" noChangeArrowheads="1"/>
          </p:cNvSpPr>
          <p:nvPr/>
        </p:nvSpPr>
        <p:spPr bwMode="auto">
          <a:xfrm>
            <a:off x="1679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30" name="AutoShape 6" descr="Image preview"/>
          <p:cNvSpPr>
            <a:spLocks noChangeAspect="1" noChangeArrowheads="1"/>
          </p:cNvSpPr>
          <p:nvPr/>
        </p:nvSpPr>
        <p:spPr bwMode="auto">
          <a:xfrm>
            <a:off x="1679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251429" y="725521"/>
            <a:ext cx="5494496" cy="3398815"/>
          </a:xfrm>
          <a:prstGeom prst="rect">
            <a:avLst/>
          </a:prstGeom>
        </p:spPr>
      </p:pic>
      <p:sp>
        <p:nvSpPr>
          <p:cNvPr id="7" name="Title 1"/>
          <p:cNvSpPr txBox="1">
            <a:spLocks/>
          </p:cNvSpPr>
          <p:nvPr/>
        </p:nvSpPr>
        <p:spPr>
          <a:xfrm>
            <a:off x="4392118" y="4372495"/>
            <a:ext cx="3942413" cy="709351"/>
          </a:xfrm>
          <a:prstGeom prst="rect">
            <a:avLst/>
          </a:prstGeom>
          <a:effectLst/>
        </p:spPr>
        <p:txBody>
          <a:bodyPr vert="horz" lIns="91440" tIns="45720" rIns="91440" bIns="45720" rtlCol="0" anchor="b">
            <a:normAutofit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6000" kern="1200" cap="none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sz="4000" b="1" dirty="0" err="1"/>
              <a:t>Maths</a:t>
            </a:r>
          </a:p>
        </p:txBody>
      </p:sp>
    </p:spTree>
    <p:extLst>
      <p:ext uri="{BB962C8B-B14F-4D97-AF65-F5344CB8AC3E}">
        <p14:creationId xmlns:p14="http://schemas.microsoft.com/office/powerpoint/2010/main" val="922084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485654-5650-42A7-836A-505FEAA081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Our aim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9AA1B0-8D47-4BA4-99EC-C8DF57267C8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84310" y="2048773"/>
            <a:ext cx="10018713" cy="3124201"/>
          </a:xfrm>
        </p:spPr>
        <p:txBody>
          <a:bodyPr>
            <a:normAutofit/>
          </a:bodyPr>
          <a:lstStyle/>
          <a:p>
            <a:r>
              <a:rPr lang="en-US" sz="2800" dirty="0">
                <a:ea typeface="+mn-lt"/>
                <a:cs typeface="+mn-lt"/>
              </a:rPr>
              <a:t>For children to develop positive attitudes and interests in mathematics, look for patterns and relationships, spot connections, ‘have a go’, talk to adults and peers about what they notice and not be afraid of making mistakes. 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3281978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76000"/>
                <a:satMod val="180000"/>
              </a:schemeClr>
              <a:schemeClr val="bg2">
                <a:tint val="80000"/>
                <a:satMod val="120000"/>
                <a:lumMod val="180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8">
            <a:extLst>
              <a:ext uri="{FF2B5EF4-FFF2-40B4-BE49-F238E27FC236}">
                <a16:creationId xmlns:a16="http://schemas.microsoft.com/office/drawing/2014/main" id="{6AD30037-67ED-4367-9BE0-45787510BF1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2" descr="A picture containing container&#10;&#10;Description automatically generated">
            <a:extLst>
              <a:ext uri="{FF2B5EF4-FFF2-40B4-BE49-F238E27FC236}">
                <a16:creationId xmlns:a16="http://schemas.microsoft.com/office/drawing/2014/main" id="{6661295C-1775-45D7-9EDA-FA2C42C7E192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6210" r="30326"/>
          <a:stretch/>
        </p:blipFill>
        <p:spPr>
          <a:xfrm>
            <a:off x="6892924" y="10"/>
            <a:ext cx="5299077" cy="6857990"/>
          </a:xfrm>
          <a:custGeom>
            <a:avLst/>
            <a:gdLst/>
            <a:ahLst/>
            <a:cxnLst/>
            <a:rect l="l" t="t" r="r" b="b"/>
            <a:pathLst>
              <a:path w="5299077" h="6858000">
                <a:moveTo>
                  <a:pt x="836871" y="0"/>
                </a:moveTo>
                <a:lnTo>
                  <a:pt x="5299077" y="0"/>
                </a:lnTo>
                <a:lnTo>
                  <a:pt x="5299077" y="6858000"/>
                </a:lnTo>
                <a:lnTo>
                  <a:pt x="1911312" y="6858000"/>
                </a:lnTo>
                <a:lnTo>
                  <a:pt x="0" y="5333999"/>
                </a:lnTo>
                <a:close/>
              </a:path>
            </a:pathLst>
          </a:custGeom>
        </p:spPr>
      </p:pic>
      <p:grpSp>
        <p:nvGrpSpPr>
          <p:cNvPr id="10" name="Group 10">
            <a:extLst>
              <a:ext uri="{FF2B5EF4-FFF2-40B4-BE49-F238E27FC236}">
                <a16:creationId xmlns:a16="http://schemas.microsoft.com/office/drawing/2014/main" id="{50841A4E-5BC1-44B4-83CF-D524E8AEAD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6232760" y="0"/>
            <a:ext cx="2436813" cy="6858001"/>
            <a:chOff x="1320800" y="0"/>
            <a:chExt cx="2436813" cy="6858001"/>
          </a:xfrm>
        </p:grpSpPr>
        <p:sp>
          <p:nvSpPr>
            <p:cNvPr id="12" name="Freeform 6">
              <a:extLst>
                <a:ext uri="{FF2B5EF4-FFF2-40B4-BE49-F238E27FC236}">
                  <a16:creationId xmlns:a16="http://schemas.microsoft.com/office/drawing/2014/main" id="{BF371BCC-8954-44E2-8C4F-29DC188727A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18" name="Freeform 7">
              <a:extLst>
                <a:ext uri="{FF2B5EF4-FFF2-40B4-BE49-F238E27FC236}">
                  <a16:creationId xmlns:a16="http://schemas.microsoft.com/office/drawing/2014/main" id="{CD3505BE-B420-41C5-BE34-3E7652D37A5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14" name="Freeform 8">
              <a:extLst>
                <a:ext uri="{FF2B5EF4-FFF2-40B4-BE49-F238E27FC236}">
                  <a16:creationId xmlns:a16="http://schemas.microsoft.com/office/drawing/2014/main" id="{4B68A05B-A78B-4D59-8CF9-1900731A218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15" name="Freeform 9">
              <a:extLst>
                <a:ext uri="{FF2B5EF4-FFF2-40B4-BE49-F238E27FC236}">
                  <a16:creationId xmlns:a16="http://schemas.microsoft.com/office/drawing/2014/main" id="{84D57A01-C112-4FF2-B5ED-0B762AAD9CE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16" name="Freeform 10">
              <a:extLst>
                <a:ext uri="{FF2B5EF4-FFF2-40B4-BE49-F238E27FC236}">
                  <a16:creationId xmlns:a16="http://schemas.microsoft.com/office/drawing/2014/main" id="{6CCCCDF1-5D4F-4CA1-8400-DFBB96BB011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17" name="Freeform 11">
              <a:extLst>
                <a:ext uri="{FF2B5EF4-FFF2-40B4-BE49-F238E27FC236}">
                  <a16:creationId xmlns:a16="http://schemas.microsoft.com/office/drawing/2014/main" id="{20A090B2-5344-43CD-BC70-A6D44F15E80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7958B8E4-E659-457C-8FAB-6722F2E3FEDC}"/>
              </a:ext>
            </a:extLst>
          </p:cNvPr>
          <p:cNvSpPr txBox="1"/>
          <p:nvPr/>
        </p:nvSpPr>
        <p:spPr>
          <a:xfrm>
            <a:off x="643468" y="357553"/>
            <a:ext cx="5260680" cy="6254262"/>
          </a:xfrm>
          <a:prstGeom prst="rect">
            <a:avLst/>
          </a:prstGeom>
        </p:spPr>
        <p:txBody>
          <a:bodyPr rot="0" spcFirstLastPara="0" vertOverflow="overflow" horzOverflow="overflow" vert="horz" lIns="91440" tIns="45720" rIns="91440" bIns="45720" numCol="1" spcCol="0" rtlCol="0" fromWordArt="0" anchor="ctr" anchorCtr="0" forceAA="0" compatLnSpc="1">
            <a:prstTxWarp prst="textNoShape">
              <a:avLst/>
            </a:prstTxWarp>
            <a:normAutofit lnSpcReduction="10000"/>
          </a:bodyPr>
          <a:lstStyle/>
          <a:p>
            <a:pPr defTabSz="457200">
              <a:lnSpc>
                <a:spcPct val="90000"/>
              </a:lnSpc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</a:pPr>
            <a:r>
              <a:rPr lang="en-US" sz="2400" b="1" dirty="0"/>
              <a:t>Skills In mathematics </a:t>
            </a:r>
            <a:endParaRPr lang="en-US" sz="2400" dirty="0"/>
          </a:p>
          <a:p>
            <a:pPr defTabSz="457200">
              <a:lnSpc>
                <a:spcPct val="90000"/>
              </a:lnSpc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</a:pPr>
            <a:endParaRPr lang="en-US" sz="2400" b="1"/>
          </a:p>
          <a:p>
            <a:pPr marL="342900" indent="-342900" defTabSz="457200">
              <a:lnSpc>
                <a:spcPct val="90000"/>
              </a:lnSpc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</a:pPr>
            <a:r>
              <a:rPr lang="en-US" sz="2400" dirty="0"/>
              <a:t>Count confidently and develop a deep understanding of the numbers to 10.</a:t>
            </a:r>
          </a:p>
          <a:p>
            <a:pPr marL="342900" indent="-342900" defTabSz="457200">
              <a:lnSpc>
                <a:spcPct val="90000"/>
              </a:lnSpc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</a:pPr>
            <a:r>
              <a:rPr lang="en-US" sz="2400" dirty="0"/>
              <a:t>Use </a:t>
            </a:r>
            <a:r>
              <a:rPr lang="en-US" sz="2400" b="1" dirty="0"/>
              <a:t>manipulatives </a:t>
            </a:r>
            <a:r>
              <a:rPr lang="en-US" sz="2400" dirty="0"/>
              <a:t>to develop understanding. </a:t>
            </a:r>
          </a:p>
          <a:p>
            <a:pPr marL="342900" indent="-342900" defTabSz="457200">
              <a:lnSpc>
                <a:spcPct val="90000"/>
              </a:lnSpc>
              <a:spcBef>
                <a:spcPct val="20000"/>
              </a:spcBef>
              <a:spcAft>
                <a:spcPts val="600"/>
              </a:spcAft>
              <a:buClr>
                <a:srgbClr val="8D1515"/>
              </a:buClr>
              <a:buSzPct val="145000"/>
              <a:buFont typeface="Arial"/>
              <a:buChar char="•"/>
            </a:pPr>
            <a:r>
              <a:rPr lang="en-US" sz="2400" dirty="0"/>
              <a:t>Develop and use correct mathematical vocabulary.</a:t>
            </a:r>
            <a:endParaRPr lang="en-US"/>
          </a:p>
          <a:p>
            <a:pPr marL="342900" indent="-342900" defTabSz="457200">
              <a:lnSpc>
                <a:spcPct val="90000"/>
              </a:lnSpc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</a:pPr>
            <a:r>
              <a:rPr lang="en-US" sz="2400" dirty="0"/>
              <a:t>Develop reasoning skills across all areas of mathematics including shape, space and measures. </a:t>
            </a:r>
          </a:p>
          <a:p>
            <a:pPr defTabSz="457200">
              <a:lnSpc>
                <a:spcPct val="90000"/>
              </a:lnSpc>
              <a:spcBef>
                <a:spcPct val="20000"/>
              </a:spcBef>
              <a:spcAft>
                <a:spcPts val="600"/>
              </a:spcAft>
              <a:buClr>
                <a:srgbClr val="8D1515"/>
              </a:buClr>
              <a:buSzPct val="145000"/>
            </a:pPr>
            <a:r>
              <a:rPr lang="en-US" sz="2400" dirty="0"/>
              <a:t>      How do you know? </a:t>
            </a:r>
          </a:p>
          <a:p>
            <a:pPr defTabSz="457200">
              <a:lnSpc>
                <a:spcPct val="90000"/>
              </a:lnSpc>
              <a:spcBef>
                <a:spcPct val="20000"/>
              </a:spcBef>
              <a:spcAft>
                <a:spcPts val="600"/>
              </a:spcAft>
              <a:buClr>
                <a:srgbClr val="8D1515"/>
              </a:buClr>
              <a:buSzPct val="145000"/>
            </a:pPr>
            <a:r>
              <a:rPr lang="en-US" sz="2400" dirty="0"/>
              <a:t>      How did you work that out? </a:t>
            </a:r>
          </a:p>
          <a:p>
            <a:pPr defTabSz="457200">
              <a:lnSpc>
                <a:spcPct val="90000"/>
              </a:lnSpc>
              <a:spcBef>
                <a:spcPct val="20000"/>
              </a:spcBef>
              <a:spcAft>
                <a:spcPts val="600"/>
              </a:spcAft>
            </a:pPr>
            <a:r>
              <a:rPr lang="en-US" sz="2400" dirty="0"/>
              <a:t>      Can you explain that to me? </a:t>
            </a:r>
            <a:endParaRPr lang="en-US"/>
          </a:p>
          <a:p>
            <a:pPr marL="342900" indent="-342900" defTabSz="457200">
              <a:lnSpc>
                <a:spcPct val="90000"/>
              </a:lnSpc>
              <a:spcBef>
                <a:spcPct val="20000"/>
              </a:spcBef>
              <a:spcAft>
                <a:spcPts val="600"/>
              </a:spcAft>
              <a:buClr>
                <a:srgbClr val="BC1C1C">
                  <a:lumMod val="75000"/>
                </a:srgbClr>
              </a:buClr>
              <a:buSzPct val="145000"/>
              <a:buFont typeface="Arial"/>
              <a:buChar char="•"/>
            </a:pPr>
            <a:endParaRPr lang="en-US" sz="1700"/>
          </a:p>
        </p:txBody>
      </p:sp>
    </p:spTree>
    <p:extLst>
      <p:ext uri="{BB962C8B-B14F-4D97-AF65-F5344CB8AC3E}">
        <p14:creationId xmlns:p14="http://schemas.microsoft.com/office/powerpoint/2010/main" val="318787748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93168" y="34413"/>
            <a:ext cx="10018713" cy="5723467"/>
          </a:xfrm>
        </p:spPr>
        <p:txBody>
          <a:bodyPr>
            <a:normAutofit fontScale="85000" lnSpcReduction="20000"/>
          </a:bodyPr>
          <a:lstStyle/>
          <a:p>
            <a:pPr marL="0" indent="0" algn="ctr">
              <a:buNone/>
            </a:pPr>
            <a:r>
              <a:rPr lang="en-US" sz="3500" b="1" dirty="0"/>
              <a:t>Mathematics early learning goals </a:t>
            </a:r>
          </a:p>
          <a:p>
            <a:pPr marL="0" indent="0">
              <a:buNone/>
            </a:pPr>
            <a:r>
              <a:rPr lang="en-US" b="1" dirty="0"/>
              <a:t>Number</a:t>
            </a:r>
            <a:r>
              <a:rPr lang="en-US" dirty="0"/>
              <a:t> </a:t>
            </a:r>
          </a:p>
          <a:p>
            <a:pPr marL="0" indent="0">
              <a:buNone/>
            </a:pPr>
            <a:r>
              <a:rPr lang="en-US" dirty="0"/>
              <a:t>Have a </a:t>
            </a:r>
            <a:r>
              <a:rPr lang="en-US" u="sng" dirty="0"/>
              <a:t>deep understanding of number to 10</a:t>
            </a:r>
            <a:r>
              <a:rPr lang="en-US" dirty="0"/>
              <a:t>, including the composition of each number; </a:t>
            </a:r>
          </a:p>
          <a:p>
            <a:pPr marL="0" indent="0">
              <a:buNone/>
            </a:pPr>
            <a:r>
              <a:rPr lang="en-US" u="sng" dirty="0" err="1"/>
              <a:t>Subitise</a:t>
            </a:r>
            <a:r>
              <a:rPr lang="en-US" dirty="0"/>
              <a:t> (</a:t>
            </a:r>
            <a:r>
              <a:rPr lang="en-US" dirty="0" err="1"/>
              <a:t>recognise</a:t>
            </a:r>
            <a:r>
              <a:rPr lang="en-US" dirty="0"/>
              <a:t> quantities without counting) up to 5; </a:t>
            </a:r>
          </a:p>
          <a:p>
            <a:pPr marL="0" indent="0">
              <a:buNone/>
            </a:pPr>
            <a:r>
              <a:rPr lang="en-US" dirty="0"/>
              <a:t>Automatically recall (without reference to rhymes, counting or other aids) </a:t>
            </a:r>
            <a:r>
              <a:rPr lang="en-US" u="sng" dirty="0"/>
              <a:t>number bonds up to 5</a:t>
            </a:r>
            <a:r>
              <a:rPr lang="en-US" dirty="0"/>
              <a:t> (including subtraction facts) and some number bonds to 10, including double facts. </a:t>
            </a:r>
          </a:p>
          <a:p>
            <a:pPr marL="0" indent="0">
              <a:buNone/>
            </a:pPr>
            <a:endParaRPr lang="en-US"/>
          </a:p>
          <a:p>
            <a:pPr marL="0" indent="0">
              <a:buNone/>
            </a:pPr>
            <a:r>
              <a:rPr lang="en-US" b="1" dirty="0"/>
              <a:t>Numerical Patterns </a:t>
            </a:r>
          </a:p>
          <a:p>
            <a:pPr marL="0" indent="0">
              <a:buNone/>
            </a:pPr>
            <a:r>
              <a:rPr lang="en-US" u="sng" dirty="0"/>
              <a:t>Verbally count beyond 20</a:t>
            </a:r>
            <a:r>
              <a:rPr lang="en-US" dirty="0"/>
              <a:t>, </a:t>
            </a:r>
            <a:r>
              <a:rPr lang="en-US" dirty="0" err="1"/>
              <a:t>recognising</a:t>
            </a:r>
            <a:r>
              <a:rPr lang="en-US" dirty="0"/>
              <a:t> the pattern of the counting system; </a:t>
            </a:r>
          </a:p>
          <a:p>
            <a:pPr marL="0" indent="0">
              <a:buNone/>
            </a:pPr>
            <a:r>
              <a:rPr lang="en-US" u="sng" dirty="0"/>
              <a:t>Compare quantities up to 10</a:t>
            </a:r>
            <a:r>
              <a:rPr lang="en-US" dirty="0"/>
              <a:t> in different contexts, </a:t>
            </a:r>
            <a:r>
              <a:rPr lang="en-US" dirty="0" err="1"/>
              <a:t>recognising</a:t>
            </a:r>
            <a:r>
              <a:rPr lang="en-US" dirty="0"/>
              <a:t> when one quantity is greater than, less than or the same as the other quantity;</a:t>
            </a:r>
          </a:p>
          <a:p>
            <a:pPr marL="0" indent="0">
              <a:buNone/>
            </a:pPr>
            <a:r>
              <a:rPr lang="en-US" dirty="0"/>
              <a:t>Explore and represent patterns within numbers up to 10, including evens and odds, double facts and how quantities can be distributed equally. 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b="1" dirty="0"/>
              <a:t>Our </a:t>
            </a:r>
            <a:r>
              <a:rPr lang="en-US" b="1" dirty="0" err="1"/>
              <a:t>maths</a:t>
            </a:r>
            <a:r>
              <a:rPr lang="en-US" b="1" dirty="0"/>
              <a:t> curriculum is broader than these learning goals, including learning about shape </a:t>
            </a:r>
            <a:r>
              <a:rPr lang="en-US" b="1"/>
              <a:t>and measure (length, weight and capacity).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561737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9BBC6A-B490-475E-9AF0-6716D512BF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ea typeface="+mj-lt"/>
                <a:cs typeface="+mj-lt"/>
              </a:rPr>
              <a:t>What if my child is very confident with number already? </a:t>
            </a:r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83B8838-5CD8-4FE1-9D31-624614D0E109}"/>
              </a:ext>
            </a:extLst>
          </p:cNvPr>
          <p:cNvSpPr txBox="1"/>
          <p:nvPr/>
        </p:nvSpPr>
        <p:spPr>
          <a:xfrm>
            <a:off x="2008239" y="2757948"/>
            <a:ext cx="9625779" cy="353943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800"/>
              <a:t>You may feel that your child can already count to 10 and therefore understands everything there is to know about counting to 10. But have you considered: </a:t>
            </a:r>
            <a:endParaRPr lang="en-US" sz="1600"/>
          </a:p>
          <a:p>
            <a:endParaRPr lang="en-US" sz="2800"/>
          </a:p>
          <a:p>
            <a:r>
              <a:rPr lang="en-US" sz="2800"/>
              <a:t>They may just know the numbers by rote?  </a:t>
            </a:r>
            <a:endParaRPr lang="en-US" sz="1600"/>
          </a:p>
          <a:p>
            <a:r>
              <a:rPr lang="en-US" sz="2800"/>
              <a:t>They may not have grasped the 5 ness of 5.</a:t>
            </a:r>
          </a:p>
          <a:p>
            <a:r>
              <a:rPr lang="en-US" sz="2800"/>
              <a:t>They may not understand the numbers within numbers e.g. that 5 is made up of 3 and 2, 4 and 1? </a:t>
            </a:r>
          </a:p>
        </p:txBody>
      </p:sp>
    </p:spTree>
    <p:extLst>
      <p:ext uri="{BB962C8B-B14F-4D97-AF65-F5344CB8AC3E}">
        <p14:creationId xmlns:p14="http://schemas.microsoft.com/office/powerpoint/2010/main" val="238354606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8A5AC6-57CF-41FA-B15D-071F0F9DC8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9569" y="1140542"/>
            <a:ext cx="10018713" cy="1752599"/>
          </a:xfrm>
        </p:spPr>
        <p:txBody>
          <a:bodyPr>
            <a:normAutofit fontScale="90000"/>
          </a:bodyPr>
          <a:lstStyle/>
          <a:p>
            <a:r>
              <a:rPr lang="en-US"/>
              <a:t>What schemes do we use to teach </a:t>
            </a:r>
            <a:r>
              <a:rPr lang="en-US" err="1"/>
              <a:t>maths</a:t>
            </a:r>
            <a:r>
              <a:rPr lang="en-US"/>
              <a:t>?</a:t>
            </a:r>
            <a:br>
              <a:rPr lang="en-US"/>
            </a:br>
            <a:r>
              <a:rPr lang="en-US"/>
              <a:t> </a:t>
            </a:r>
            <a:br>
              <a:rPr lang="en-US"/>
            </a:b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7EB22-F8EF-48BF-8F98-69D789EBB0A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84310" y="2666999"/>
            <a:ext cx="6431452" cy="3124201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>
                <a:ea typeface="+mn-lt"/>
                <a:cs typeface="+mn-lt"/>
              </a:rPr>
              <a:t>NCETM mastering number</a:t>
            </a:r>
            <a:endParaRPr lang="en-US"/>
          </a:p>
          <a:p>
            <a:pPr>
              <a:buClr>
                <a:srgbClr val="8D1515"/>
              </a:buClr>
            </a:pPr>
            <a:r>
              <a:rPr lang="en-US"/>
              <a:t>A </a:t>
            </a:r>
            <a:r>
              <a:rPr lang="en-US" err="1"/>
              <a:t>programme</a:t>
            </a:r>
            <a:r>
              <a:rPr lang="en-US"/>
              <a:t> that we are using to develop number sense. </a:t>
            </a:r>
          </a:p>
          <a:p>
            <a:pPr>
              <a:buClr>
                <a:srgbClr val="8D1515"/>
              </a:buClr>
            </a:pPr>
            <a:endParaRPr lang="en-US"/>
          </a:p>
          <a:p>
            <a:pPr marL="0" indent="0">
              <a:buClr>
                <a:srgbClr val="8D1515"/>
              </a:buClr>
              <a:buNone/>
            </a:pPr>
            <a:r>
              <a:rPr lang="en-US"/>
              <a:t>White Rose </a:t>
            </a:r>
            <a:r>
              <a:rPr lang="en-US" err="1"/>
              <a:t>Maths</a:t>
            </a:r>
          </a:p>
          <a:p>
            <a:pPr>
              <a:buClr>
                <a:srgbClr val="8D1515"/>
              </a:buClr>
            </a:pPr>
            <a:r>
              <a:rPr lang="en-US"/>
              <a:t>White Rose </a:t>
            </a:r>
            <a:r>
              <a:rPr lang="en-US" err="1"/>
              <a:t>maths</a:t>
            </a:r>
            <a:r>
              <a:rPr lang="en-US"/>
              <a:t> is used in addition to this to give a broad and balanced curriculum. </a:t>
            </a:r>
          </a:p>
        </p:txBody>
      </p:sp>
      <p:pic>
        <p:nvPicPr>
          <p:cNvPr id="4" name="Picture 4" descr="A picture containing text, sign&#10;&#10;Description automatically generated">
            <a:extLst>
              <a:ext uri="{FF2B5EF4-FFF2-40B4-BE49-F238E27FC236}">
                <a16:creationId xmlns:a16="http://schemas.microsoft.com/office/drawing/2014/main" id="{A5D6EAA6-B802-4E32-9412-732A09AD928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48247" y="2723692"/>
            <a:ext cx="3528646" cy="918246"/>
          </a:xfrm>
          <a:prstGeom prst="rect">
            <a:avLst/>
          </a:prstGeom>
        </p:spPr>
      </p:pic>
      <p:pic>
        <p:nvPicPr>
          <p:cNvPr id="5" name="Picture 5" descr="Logo, company name&#10;&#10;Description automatically generated">
            <a:extLst>
              <a:ext uri="{FF2B5EF4-FFF2-40B4-BE49-F238E27FC236}">
                <a16:creationId xmlns:a16="http://schemas.microsoft.com/office/drawing/2014/main" id="{ED880E22-48EA-4024-8619-E399357D6C6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03322" y="4120660"/>
            <a:ext cx="1805355" cy="18053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643576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>
            <a:extLst>
              <a:ext uri="{FF2B5EF4-FFF2-40B4-BE49-F238E27FC236}">
                <a16:creationId xmlns:a16="http://schemas.microsoft.com/office/drawing/2014/main" id="{77B7AECE-8B33-45B6-8C83-D20B9BF795F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122066" y="2857499"/>
            <a:ext cx="2743200" cy="2743200"/>
          </a:xfr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00816745-7ABE-4C1C-9257-12425D55DF05}"/>
              </a:ext>
            </a:extLst>
          </p:cNvPr>
          <p:cNvSpPr txBox="1"/>
          <p:nvPr/>
        </p:nvSpPr>
        <p:spPr>
          <a:xfrm>
            <a:off x="2663092" y="1314938"/>
            <a:ext cx="8184660" cy="156966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3200"/>
              <a:t>Perceptual </a:t>
            </a:r>
            <a:r>
              <a:rPr lang="en-US" sz="3200" err="1"/>
              <a:t>subitising</a:t>
            </a:r>
            <a:r>
              <a:rPr lang="en-US" sz="3200"/>
              <a:t> is instantly </a:t>
            </a:r>
            <a:r>
              <a:rPr lang="en-US" sz="3200" err="1"/>
              <a:t>recognising</a:t>
            </a:r>
            <a:r>
              <a:rPr lang="en-US" sz="3200"/>
              <a:t> an amount without counting. Usually up to around 5 in an irregular pattern.</a:t>
            </a:r>
          </a:p>
        </p:txBody>
      </p:sp>
    </p:spTree>
    <p:extLst>
      <p:ext uri="{BB962C8B-B14F-4D97-AF65-F5344CB8AC3E}">
        <p14:creationId xmlns:p14="http://schemas.microsoft.com/office/powerpoint/2010/main" val="129161078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EBBEF2-DA68-4525-AD00-DC33A75FEB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69388" y="246185"/>
            <a:ext cx="10018713" cy="1752599"/>
          </a:xfrm>
        </p:spPr>
        <p:txBody>
          <a:bodyPr>
            <a:normAutofit fontScale="90000"/>
          </a:bodyPr>
          <a:lstStyle/>
          <a:p>
            <a:r>
              <a:rPr lang="en-US"/>
              <a:t>Conceptual </a:t>
            </a:r>
            <a:r>
              <a:rPr lang="en-US" err="1"/>
              <a:t>subitising</a:t>
            </a:r>
            <a:r>
              <a:rPr lang="en-US"/>
              <a:t> is instantly </a:t>
            </a:r>
            <a:r>
              <a:rPr lang="en-US" err="1"/>
              <a:t>recognising</a:t>
            </a:r>
            <a:r>
              <a:rPr lang="en-US"/>
              <a:t> a number by seeing groups and adding them together.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03279FC-DECA-4AE3-B372-25059A61AE2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98695" y="3145691"/>
            <a:ext cx="10018713" cy="3124201"/>
          </a:xfrm>
        </p:spPr>
        <p:txBody>
          <a:bodyPr/>
          <a:lstStyle/>
          <a:p>
            <a:endParaRPr lang="en-US"/>
          </a:p>
          <a:p>
            <a:pPr>
              <a:buClr>
                <a:srgbClr val="8D1515"/>
              </a:buClr>
            </a:pPr>
            <a:r>
              <a:rPr lang="en-US" sz="2800"/>
              <a:t>You know this is 6 because 4 and 2 makes 6.</a:t>
            </a:r>
            <a:r>
              <a:rPr lang="en-US"/>
              <a:t> </a:t>
            </a:r>
          </a:p>
          <a:p>
            <a:pPr>
              <a:buClr>
                <a:srgbClr val="8D1515"/>
              </a:buClr>
            </a:pPr>
            <a:r>
              <a:rPr lang="en-US"/>
              <a:t>You might see 2 and 2 and 2 and know that makes 6.</a:t>
            </a:r>
          </a:p>
        </p:txBody>
      </p:sp>
      <p:pic>
        <p:nvPicPr>
          <p:cNvPr id="5" name="Picture 4" descr="A picture containing diagram&#10;&#10;Description automatically generated">
            <a:extLst>
              <a:ext uri="{FF2B5EF4-FFF2-40B4-BE49-F238E27FC236}">
                <a16:creationId xmlns:a16="http://schemas.microsoft.com/office/drawing/2014/main" id="{8BF82367-F460-49A7-9BD6-E7860560372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6667" t="48862" r="69252" b="15060"/>
          <a:stretch/>
        </p:blipFill>
        <p:spPr>
          <a:xfrm>
            <a:off x="8685631" y="2839632"/>
            <a:ext cx="2549520" cy="25981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63241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996395-8414-4D7F-BA1A-6777BCD212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84311" y="119185"/>
            <a:ext cx="10018713" cy="990599"/>
          </a:xfrm>
        </p:spPr>
        <p:txBody>
          <a:bodyPr>
            <a:normAutofit/>
          </a:bodyPr>
          <a:lstStyle/>
          <a:p>
            <a:r>
              <a:rPr lang="en-US"/>
              <a:t>What can you see and how do you see it? </a:t>
            </a:r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C2EDB848-840D-45CE-88C7-2DE4DAB5109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860035" y="1270000"/>
            <a:ext cx="7179340" cy="4872893"/>
          </a:xfr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D29A1483-FDDF-47D5-A154-69EB433A0D1E}"/>
              </a:ext>
            </a:extLst>
          </p:cNvPr>
          <p:cNvSpPr txBox="1"/>
          <p:nvPr/>
        </p:nvSpPr>
        <p:spPr>
          <a:xfrm>
            <a:off x="2975708" y="6297246"/>
            <a:ext cx="5263661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232775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76000"/>
                <a:satMod val="180000"/>
              </a:schemeClr>
              <a:schemeClr val="bg2">
                <a:tint val="80000"/>
                <a:satMod val="120000"/>
                <a:lumMod val="180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>
            <a:extLst>
              <a:ext uri="{FF2B5EF4-FFF2-40B4-BE49-F238E27FC236}">
                <a16:creationId xmlns:a16="http://schemas.microsoft.com/office/drawing/2014/main" id="{C00EBE4A-8AD7-4219-BCA5-80D097ADB57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546100" y="-4763"/>
            <a:ext cx="5014912" cy="6862763"/>
            <a:chOff x="2928938" y="-4763"/>
            <a:chExt cx="5014912" cy="6862763"/>
          </a:xfrm>
        </p:grpSpPr>
        <p:sp>
          <p:nvSpPr>
            <p:cNvPr id="13" name="Freeform 6">
              <a:extLst>
                <a:ext uri="{FF2B5EF4-FFF2-40B4-BE49-F238E27FC236}">
                  <a16:creationId xmlns:a16="http://schemas.microsoft.com/office/drawing/2014/main" id="{861771EE-3235-475C-8B6F-E48C9AA8C83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367088" y="-4763"/>
              <a:ext cx="1063625" cy="2782888"/>
            </a:xfrm>
            <a:custGeom>
              <a:avLst/>
              <a:gdLst/>
              <a:ahLst/>
              <a:cxnLst/>
              <a:rect l="0" t="0" r="r" b="b"/>
              <a:pathLst>
                <a:path w="670" h="1753">
                  <a:moveTo>
                    <a:pt x="0" y="1696"/>
                  </a:moveTo>
                  <a:lnTo>
                    <a:pt x="225" y="1753"/>
                  </a:lnTo>
                  <a:lnTo>
                    <a:pt x="670" y="0"/>
                  </a:lnTo>
                  <a:lnTo>
                    <a:pt x="430" y="0"/>
                  </a:lnTo>
                  <a:lnTo>
                    <a:pt x="0" y="169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14" name="Freeform 7">
              <a:extLst>
                <a:ext uri="{FF2B5EF4-FFF2-40B4-BE49-F238E27FC236}">
                  <a16:creationId xmlns:a16="http://schemas.microsoft.com/office/drawing/2014/main" id="{D4CBBC1C-D110-43AA-9AFF-B3256316541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928938" y="-4763"/>
              <a:ext cx="1035050" cy="2673350"/>
            </a:xfrm>
            <a:custGeom>
              <a:avLst/>
              <a:gdLst/>
              <a:ahLst/>
              <a:cxnLst/>
              <a:rect l="0" t="0" r="r" b="b"/>
              <a:pathLst>
                <a:path w="652" h="1684">
                  <a:moveTo>
                    <a:pt x="225" y="1684"/>
                  </a:moveTo>
                  <a:lnTo>
                    <a:pt x="652" y="0"/>
                  </a:lnTo>
                  <a:lnTo>
                    <a:pt x="411" y="0"/>
                  </a:lnTo>
                  <a:lnTo>
                    <a:pt x="0" y="1627"/>
                  </a:lnTo>
                  <a:lnTo>
                    <a:pt x="219" y="1681"/>
                  </a:lnTo>
                  <a:lnTo>
                    <a:pt x="225" y="1684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15" name="Freeform 9">
              <a:extLst>
                <a:ext uri="{FF2B5EF4-FFF2-40B4-BE49-F238E27FC236}">
                  <a16:creationId xmlns:a16="http://schemas.microsoft.com/office/drawing/2014/main" id="{13A4C636-3991-4DA4-8DDE-8E2026181ED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928938" y="2582862"/>
              <a:ext cx="2693987" cy="4275138"/>
            </a:xfrm>
            <a:custGeom>
              <a:avLst/>
              <a:gdLst/>
              <a:ahLst/>
              <a:cxnLst/>
              <a:rect l="0" t="0" r="r" b="b"/>
              <a:pathLst>
                <a:path w="1697" h="2693">
                  <a:moveTo>
                    <a:pt x="0" y="0"/>
                  </a:moveTo>
                  <a:lnTo>
                    <a:pt x="1622" y="2693"/>
                  </a:lnTo>
                  <a:lnTo>
                    <a:pt x="1697" y="269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16" name="Freeform 10">
              <a:extLst>
                <a:ext uri="{FF2B5EF4-FFF2-40B4-BE49-F238E27FC236}">
                  <a16:creationId xmlns:a16="http://schemas.microsoft.com/office/drawing/2014/main" id="{9ECC2393-ECBA-432C-AE4E-952CBA9B032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371850" y="2692400"/>
              <a:ext cx="3332162" cy="4165600"/>
            </a:xfrm>
            <a:custGeom>
              <a:avLst/>
              <a:gdLst/>
              <a:ahLst/>
              <a:cxnLst/>
              <a:rect l="0" t="0" r="r" b="b"/>
              <a:pathLst>
                <a:path w="2099" h="2624">
                  <a:moveTo>
                    <a:pt x="2099" y="2624"/>
                  </a:moveTo>
                  <a:lnTo>
                    <a:pt x="0" y="0"/>
                  </a:lnTo>
                  <a:lnTo>
                    <a:pt x="2021" y="2624"/>
                  </a:lnTo>
                  <a:lnTo>
                    <a:pt x="2099" y="2624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10" name="Freeform 11">
              <a:extLst>
                <a:ext uri="{FF2B5EF4-FFF2-40B4-BE49-F238E27FC236}">
                  <a16:creationId xmlns:a16="http://schemas.microsoft.com/office/drawing/2014/main" id="{25B69C65-A04D-40B7-B47B-93C16D807A5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367088" y="2687637"/>
              <a:ext cx="4576762" cy="4170363"/>
            </a:xfrm>
            <a:custGeom>
              <a:avLst/>
              <a:gdLst/>
              <a:ahLst/>
              <a:cxnLst/>
              <a:rect l="0" t="0" r="r" b="b"/>
              <a:pathLst>
                <a:path w="2883" h="2627">
                  <a:moveTo>
                    <a:pt x="0" y="0"/>
                  </a:moveTo>
                  <a:lnTo>
                    <a:pt x="3" y="3"/>
                  </a:lnTo>
                  <a:lnTo>
                    <a:pt x="2102" y="2627"/>
                  </a:lnTo>
                  <a:lnTo>
                    <a:pt x="2883" y="2627"/>
                  </a:lnTo>
                  <a:lnTo>
                    <a:pt x="225" y="5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18" name="Freeform 12">
              <a:extLst>
                <a:ext uri="{FF2B5EF4-FFF2-40B4-BE49-F238E27FC236}">
                  <a16:creationId xmlns:a16="http://schemas.microsoft.com/office/drawing/2014/main" id="{BA07C48D-3AEA-4166-93E7-20A113585B8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928938" y="2578100"/>
              <a:ext cx="3584575" cy="4279900"/>
            </a:xfrm>
            <a:custGeom>
              <a:avLst/>
              <a:gdLst/>
              <a:ahLst/>
              <a:cxnLst/>
              <a:rect l="0" t="0" r="r" b="b"/>
              <a:pathLst>
                <a:path w="2258" h="2696">
                  <a:moveTo>
                    <a:pt x="2258" y="2696"/>
                  </a:moveTo>
                  <a:lnTo>
                    <a:pt x="264" y="111"/>
                  </a:lnTo>
                  <a:lnTo>
                    <a:pt x="228" y="60"/>
                  </a:lnTo>
                  <a:lnTo>
                    <a:pt x="225" y="57"/>
                  </a:lnTo>
                  <a:lnTo>
                    <a:pt x="0" y="0"/>
                  </a:lnTo>
                  <a:lnTo>
                    <a:pt x="0" y="3"/>
                  </a:lnTo>
                  <a:lnTo>
                    <a:pt x="1697" y="2696"/>
                  </a:lnTo>
                  <a:lnTo>
                    <a:pt x="2258" y="2696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8375CFBC-9B9B-48D6-A526-AABFCDE89C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11386" y="4755848"/>
            <a:ext cx="7535180" cy="770472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r">
              <a:lnSpc>
                <a:spcPct val="90000"/>
              </a:lnSpc>
            </a:pPr>
            <a:r>
              <a:rPr lang="en-US" sz="4800" b="1"/>
              <a:t>Our Maths area</a:t>
            </a:r>
          </a:p>
        </p:txBody>
      </p:sp>
      <p:sp>
        <p:nvSpPr>
          <p:cNvPr id="20" name="Rounded Rectangle 9">
            <a:extLst>
              <a:ext uri="{FF2B5EF4-FFF2-40B4-BE49-F238E27FC236}">
                <a16:creationId xmlns:a16="http://schemas.microsoft.com/office/drawing/2014/main" id="{5561CF12-EB39-42F8-ADC1-B84AB5EA152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718560" y="609600"/>
            <a:ext cx="7833360" cy="3633216"/>
          </a:xfrm>
          <a:prstGeom prst="roundRect">
            <a:avLst>
              <a:gd name="adj" fmla="val 4834"/>
            </a:avLst>
          </a:prstGeom>
          <a:solidFill>
            <a:schemeClr val="bg1"/>
          </a:solidFill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6" descr="A picture containing indoor&#10;&#10;Description automatically generated">
            <a:extLst>
              <a:ext uri="{FF2B5EF4-FFF2-40B4-BE49-F238E27FC236}">
                <a16:creationId xmlns:a16="http://schemas.microsoft.com/office/drawing/2014/main" id="{5225EA00-01F7-40A1-B601-05907635630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56017" y="724980"/>
            <a:ext cx="2282892" cy="1706461"/>
          </a:xfrm>
          <a:prstGeom prst="rect">
            <a:avLst/>
          </a:prstGeom>
        </p:spPr>
      </p:pic>
      <p:pic>
        <p:nvPicPr>
          <p:cNvPr id="7" name="Picture 7" descr="A picture containing box, different, decorated, plastic&#10;&#10;Description automatically generated">
            <a:extLst>
              <a:ext uri="{FF2B5EF4-FFF2-40B4-BE49-F238E27FC236}">
                <a16:creationId xmlns:a16="http://schemas.microsoft.com/office/drawing/2014/main" id="{1A8A1121-1C59-4993-BBB2-ACDF1FC07B8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91749" y="861308"/>
            <a:ext cx="2282891" cy="2282891"/>
          </a:xfrm>
          <a:prstGeom prst="rect">
            <a:avLst/>
          </a:prstGeom>
          <a:ln w="53975">
            <a:noFill/>
          </a:ln>
        </p:spPr>
      </p:pic>
      <p:pic>
        <p:nvPicPr>
          <p:cNvPr id="4" name="Picture 5" descr="A picture containing LEGO, toy&#10;&#10;Description automatically generated">
            <a:extLst>
              <a:ext uri="{FF2B5EF4-FFF2-40B4-BE49-F238E27FC236}">
                <a16:creationId xmlns:a16="http://schemas.microsoft.com/office/drawing/2014/main" id="{A9F5C198-280A-4E37-B37C-5B42AC5D2C4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5"/>
          <a:stretch>
            <a:fillRect/>
          </a:stretch>
        </p:blipFill>
        <p:spPr>
          <a:xfrm>
            <a:off x="9090502" y="719793"/>
            <a:ext cx="2282891" cy="2282891"/>
          </a:xfrm>
          <a:prstGeom prst="rect">
            <a:avLst/>
          </a:prstGeom>
          <a:ln w="53975">
            <a:noFill/>
          </a:ln>
        </p:spPr>
      </p:pic>
      <p:pic>
        <p:nvPicPr>
          <p:cNvPr id="3" name="Picture 4">
            <a:extLst>
              <a:ext uri="{FF2B5EF4-FFF2-40B4-BE49-F238E27FC236}">
                <a16:creationId xmlns:a16="http://schemas.microsoft.com/office/drawing/2014/main" id="{90500FE3-825C-4408-9E94-219AE68EC7C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7540" t="11856" r="15079" b="13966"/>
          <a:stretch/>
        </p:blipFill>
        <p:spPr>
          <a:xfrm>
            <a:off x="4256315" y="2712046"/>
            <a:ext cx="2122719" cy="1438670"/>
          </a:xfrm>
          <a:prstGeom prst="rect">
            <a:avLst/>
          </a:prstGeom>
        </p:spPr>
      </p:pic>
      <p:pic>
        <p:nvPicPr>
          <p:cNvPr id="5" name="Picture 7" descr="Shape, circle&#10;&#10;Description automatically generated">
            <a:extLst>
              <a:ext uri="{FF2B5EF4-FFF2-40B4-BE49-F238E27FC236}">
                <a16:creationId xmlns:a16="http://schemas.microsoft.com/office/drawing/2014/main" id="{7FA77439-5FEE-4E2D-9CD5-94FF22FE161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675914" y="2964080"/>
            <a:ext cx="2743200" cy="1212869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7A91082D-3476-467A-BC90-581DB2781B1F}"/>
              </a:ext>
            </a:extLst>
          </p:cNvPr>
          <p:cNvSpPr txBox="1"/>
          <p:nvPr/>
        </p:nvSpPr>
        <p:spPr>
          <a:xfrm>
            <a:off x="4811486" y="2960914"/>
            <a:ext cx="2743200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130262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76000"/>
                <a:satMod val="180000"/>
              </a:schemeClr>
              <a:schemeClr val="bg2">
                <a:tint val="80000"/>
                <a:satMod val="120000"/>
                <a:lumMod val="180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6AD30037-67ED-4367-9BE0-45787510BF1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8">
            <a:extLst>
              <a:ext uri="{FF2B5EF4-FFF2-40B4-BE49-F238E27FC236}">
                <a16:creationId xmlns:a16="http://schemas.microsoft.com/office/drawing/2014/main" id="{8C0C7B5D-2E60-421D-AD6E-E348F6A05A2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2731"/>
          <a:stretch/>
        </p:blipFill>
        <p:spPr>
          <a:xfrm>
            <a:off x="6892924" y="10"/>
            <a:ext cx="5299077" cy="6857990"/>
          </a:xfrm>
          <a:custGeom>
            <a:avLst/>
            <a:gdLst/>
            <a:ahLst/>
            <a:cxnLst/>
            <a:rect l="l" t="t" r="r" b="b"/>
            <a:pathLst>
              <a:path w="5299077" h="6858000">
                <a:moveTo>
                  <a:pt x="836871" y="0"/>
                </a:moveTo>
                <a:lnTo>
                  <a:pt x="5299077" y="0"/>
                </a:lnTo>
                <a:lnTo>
                  <a:pt x="5299077" y="6858000"/>
                </a:lnTo>
                <a:lnTo>
                  <a:pt x="1911312" y="6858000"/>
                </a:lnTo>
                <a:lnTo>
                  <a:pt x="0" y="5333999"/>
                </a:lnTo>
                <a:close/>
              </a:path>
            </a:pathLst>
          </a:custGeom>
        </p:spPr>
      </p:pic>
      <p:grpSp>
        <p:nvGrpSpPr>
          <p:cNvPr id="11" name="Group 10">
            <a:extLst>
              <a:ext uri="{FF2B5EF4-FFF2-40B4-BE49-F238E27FC236}">
                <a16:creationId xmlns:a16="http://schemas.microsoft.com/office/drawing/2014/main" id="{50841A4E-5BC1-44B4-83CF-D524E8AEAD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6232760" y="0"/>
            <a:ext cx="2436813" cy="6858001"/>
            <a:chOff x="1320800" y="0"/>
            <a:chExt cx="2436813" cy="6858001"/>
          </a:xfrm>
        </p:grpSpPr>
        <p:sp>
          <p:nvSpPr>
            <p:cNvPr id="18" name="Freeform 6">
              <a:extLst>
                <a:ext uri="{FF2B5EF4-FFF2-40B4-BE49-F238E27FC236}">
                  <a16:creationId xmlns:a16="http://schemas.microsoft.com/office/drawing/2014/main" id="{BF371BCC-8954-44E2-8C4F-29DC188727A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13" name="Freeform 7">
              <a:extLst>
                <a:ext uri="{FF2B5EF4-FFF2-40B4-BE49-F238E27FC236}">
                  <a16:creationId xmlns:a16="http://schemas.microsoft.com/office/drawing/2014/main" id="{CD3505BE-B420-41C5-BE34-3E7652D37A5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14" name="Freeform 8">
              <a:extLst>
                <a:ext uri="{FF2B5EF4-FFF2-40B4-BE49-F238E27FC236}">
                  <a16:creationId xmlns:a16="http://schemas.microsoft.com/office/drawing/2014/main" id="{4B68A05B-A78B-4D59-8CF9-1900731A218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15" name="Freeform 9">
              <a:extLst>
                <a:ext uri="{FF2B5EF4-FFF2-40B4-BE49-F238E27FC236}">
                  <a16:creationId xmlns:a16="http://schemas.microsoft.com/office/drawing/2014/main" id="{84D57A01-C112-4FF2-B5ED-0B762AAD9CE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16" name="Freeform 10">
              <a:extLst>
                <a:ext uri="{FF2B5EF4-FFF2-40B4-BE49-F238E27FC236}">
                  <a16:creationId xmlns:a16="http://schemas.microsoft.com/office/drawing/2014/main" id="{6CCCCDF1-5D4F-4CA1-8400-DFBB96BB011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17" name="Freeform 11">
              <a:extLst>
                <a:ext uri="{FF2B5EF4-FFF2-40B4-BE49-F238E27FC236}">
                  <a16:creationId xmlns:a16="http://schemas.microsoft.com/office/drawing/2014/main" id="{20A090B2-5344-43CD-BC70-A6D44F15E80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38D01D73-A65A-41EE-9C04-A1926F9F6E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72080" y="685800"/>
            <a:ext cx="5260680" cy="1752599"/>
          </a:xfrm>
        </p:spPr>
        <p:txBody>
          <a:bodyPr>
            <a:normAutofit/>
          </a:bodyPr>
          <a:lstStyle/>
          <a:p>
            <a:pPr algn="l"/>
            <a:r>
              <a:rPr lang="en-US" err="1"/>
              <a:t>Maths</a:t>
            </a:r>
            <a:r>
              <a:rPr lang="en-US"/>
              <a:t> in continuous provision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1CEAB5-9B65-432E-AA41-7ABB11FEA0C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3468" y="2666999"/>
            <a:ext cx="5260680" cy="3124201"/>
          </a:xfrm>
        </p:spPr>
        <p:txBody>
          <a:bodyPr>
            <a:normAutofit fontScale="85000" lnSpcReduction="10000"/>
          </a:bodyPr>
          <a:lstStyle/>
          <a:p>
            <a:pPr>
              <a:lnSpc>
                <a:spcPct val="90000"/>
              </a:lnSpc>
            </a:pPr>
            <a:r>
              <a:rPr lang="en-US" sz="2000" dirty="0"/>
              <a:t>Each week there is a math activity set up in the </a:t>
            </a:r>
            <a:r>
              <a:rPr lang="en-US" sz="2000" dirty="0" err="1"/>
              <a:t>maths</a:t>
            </a:r>
            <a:r>
              <a:rPr lang="en-US" sz="2000" dirty="0"/>
              <a:t> area for the children to practice what they have been taught in adult led sessions.</a:t>
            </a:r>
          </a:p>
          <a:p>
            <a:pPr>
              <a:lnSpc>
                <a:spcPct val="90000"/>
              </a:lnSpc>
              <a:buClr>
                <a:srgbClr val="8D1515"/>
              </a:buClr>
            </a:pPr>
            <a:r>
              <a:rPr lang="en-US" sz="2000" dirty="0"/>
              <a:t>There are various </a:t>
            </a:r>
            <a:r>
              <a:rPr lang="en-US" sz="2000" dirty="0" err="1"/>
              <a:t>maths</a:t>
            </a:r>
            <a:r>
              <a:rPr lang="en-US" sz="2000" dirty="0"/>
              <a:t> resources for them to create their own </a:t>
            </a:r>
            <a:r>
              <a:rPr lang="en-US" sz="2000" dirty="0" err="1"/>
              <a:t>maths</a:t>
            </a:r>
            <a:r>
              <a:rPr lang="en-US" sz="2000" dirty="0"/>
              <a:t> activities. </a:t>
            </a:r>
          </a:p>
          <a:p>
            <a:pPr>
              <a:lnSpc>
                <a:spcPct val="90000"/>
              </a:lnSpc>
              <a:buClr>
                <a:srgbClr val="8D1515"/>
              </a:buClr>
            </a:pPr>
            <a:r>
              <a:rPr lang="en-US" sz="2000" dirty="0"/>
              <a:t>The children are always using their </a:t>
            </a:r>
            <a:r>
              <a:rPr lang="en-US" sz="2000" err="1"/>
              <a:t>Maths</a:t>
            </a:r>
            <a:r>
              <a:rPr lang="en-US" sz="2000" dirty="0"/>
              <a:t> skills during play without </a:t>
            </a:r>
            <a:r>
              <a:rPr lang="en-US" sz="2000" err="1"/>
              <a:t>realising</a:t>
            </a:r>
            <a:r>
              <a:rPr lang="en-US" sz="2000" dirty="0"/>
              <a:t> e.g. counting the strawberries, one more </a:t>
            </a:r>
            <a:r>
              <a:rPr lang="en-US" sz="2000" err="1"/>
              <a:t>tyre</a:t>
            </a:r>
            <a:r>
              <a:rPr lang="en-US" sz="2000" dirty="0"/>
              <a:t>, how many cups of water to fill the bucket, making a taller/shorter tower etc. </a:t>
            </a:r>
          </a:p>
          <a:p>
            <a:pPr>
              <a:lnSpc>
                <a:spcPct val="90000"/>
              </a:lnSpc>
              <a:buClr>
                <a:srgbClr val="8D1515"/>
              </a:buClr>
            </a:pPr>
            <a:r>
              <a:rPr lang="en-US" sz="2000" dirty="0"/>
              <a:t>We move their learning on with questioning, modelling and making new discoveries together. </a:t>
            </a:r>
          </a:p>
        </p:txBody>
      </p:sp>
    </p:spTree>
    <p:extLst>
      <p:ext uri="{BB962C8B-B14F-4D97-AF65-F5344CB8AC3E}">
        <p14:creationId xmlns:p14="http://schemas.microsoft.com/office/powerpoint/2010/main" val="168352590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AFD055-051B-4142-9381-FEF1824AB6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Forming numbers correctly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A000093-E405-4BEB-AD72-0DB56AAB171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84310" y="2102379"/>
            <a:ext cx="10018713" cy="1743976"/>
          </a:xfrm>
        </p:spPr>
        <p:txBody>
          <a:bodyPr>
            <a:normAutofit/>
          </a:bodyPr>
          <a:lstStyle/>
          <a:p>
            <a:r>
              <a:rPr lang="en-US" dirty="0"/>
              <a:t>As we teach numbers we are teaching the children number rhymes to help them with the formation. </a:t>
            </a:r>
          </a:p>
          <a:p>
            <a:pPr>
              <a:buClr>
                <a:srgbClr val="8D1515"/>
              </a:buClr>
            </a:pPr>
            <a:endParaRPr lang="en-US" dirty="0"/>
          </a:p>
          <a:p>
            <a:pPr>
              <a:buClr>
                <a:srgbClr val="8D1515"/>
              </a:buClr>
            </a:pPr>
            <a:r>
              <a:rPr lang="en-GB" sz="1100" dirty="0">
                <a:ea typeface="+mn-lt"/>
                <a:cs typeface="+mn-lt"/>
                <a:hlinkClick r:id="rId2"/>
              </a:rPr>
              <a:t>http://www.communication4all.co.uk/Numeracy/Number%20Formation%20Rhyme%20Cards.pdf</a:t>
            </a:r>
            <a:endParaRPr lang="en-GB" sz="1100" dirty="0">
              <a:latin typeface="Calibri"/>
              <a:cs typeface="Calibri"/>
            </a:endParaRPr>
          </a:p>
          <a:p>
            <a:pPr>
              <a:buClr>
                <a:srgbClr val="8D1515"/>
              </a:buClr>
            </a:pPr>
            <a:endParaRPr lang="en-GB" sz="1100" dirty="0"/>
          </a:p>
          <a:p>
            <a:pPr marL="0" indent="0">
              <a:buClr>
                <a:srgbClr val="8D1515"/>
              </a:buClr>
              <a:buNone/>
            </a:pPr>
            <a:endParaRPr lang="en-US"/>
          </a:p>
        </p:txBody>
      </p:sp>
      <p:pic>
        <p:nvPicPr>
          <p:cNvPr id="4" name="Picture 4" descr="A picture containing text, picture frame, screenshot, display&#10;&#10;Description automatically generated">
            <a:extLst>
              <a:ext uri="{FF2B5EF4-FFF2-40B4-BE49-F238E27FC236}">
                <a16:creationId xmlns:a16="http://schemas.microsoft.com/office/drawing/2014/main" id="{7AB01219-7AEC-48CB-93BB-0842E220FC0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95230" y="4239822"/>
            <a:ext cx="1781175" cy="2562225"/>
          </a:xfrm>
          <a:prstGeom prst="rect">
            <a:avLst/>
          </a:prstGeom>
        </p:spPr>
      </p:pic>
      <p:pic>
        <p:nvPicPr>
          <p:cNvPr id="5" name="Picture 5" descr="Shape&#10;&#10;Description automatically generated">
            <a:extLst>
              <a:ext uri="{FF2B5EF4-FFF2-40B4-BE49-F238E27FC236}">
                <a16:creationId xmlns:a16="http://schemas.microsoft.com/office/drawing/2014/main" id="{1E74E27E-C664-4327-AD26-AD7EE27D9DA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10279" y="4234332"/>
            <a:ext cx="1800225" cy="2543175"/>
          </a:xfrm>
          <a:prstGeom prst="rect">
            <a:avLst/>
          </a:prstGeom>
        </p:spPr>
      </p:pic>
      <p:pic>
        <p:nvPicPr>
          <p:cNvPr id="6" name="Picture 6" descr="Shape, arrow&#10;&#10;Description automatically generated">
            <a:extLst>
              <a:ext uri="{FF2B5EF4-FFF2-40B4-BE49-F238E27FC236}">
                <a16:creationId xmlns:a16="http://schemas.microsoft.com/office/drawing/2014/main" id="{1639D660-8130-461D-A512-89DDB2C1631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204287" y="4239822"/>
            <a:ext cx="1781175" cy="2562225"/>
          </a:xfrm>
          <a:prstGeom prst="rect">
            <a:avLst/>
          </a:prstGeom>
        </p:spPr>
      </p:pic>
      <p:pic>
        <p:nvPicPr>
          <p:cNvPr id="11" name="Picture 11" descr="A picture containing text&#10;&#10;Description automatically generated">
            <a:extLst>
              <a:ext uri="{FF2B5EF4-FFF2-40B4-BE49-F238E27FC236}">
                <a16:creationId xmlns:a16="http://schemas.microsoft.com/office/drawing/2014/main" id="{D98CC3F5-BF10-4A03-A0D5-F299D518CD8D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b="12962"/>
          <a:stretch/>
        </p:blipFill>
        <p:spPr>
          <a:xfrm>
            <a:off x="6866235" y="4251716"/>
            <a:ext cx="1930948" cy="25488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274117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3B7E1C-016B-4F8E-A60A-76D9FA0851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85988" y="-27039"/>
            <a:ext cx="10018713" cy="1752599"/>
          </a:xfrm>
        </p:spPr>
        <p:txBody>
          <a:bodyPr/>
          <a:lstStyle/>
          <a:p>
            <a:r>
              <a:rPr lang="en-US" b="1"/>
              <a:t>How can I help my child at home?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233E5A4-5DF7-4D81-9B46-4771D178680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07049" y="1953403"/>
            <a:ext cx="7861667" cy="2831124"/>
          </a:xfrm>
        </p:spPr>
        <p:txBody>
          <a:bodyPr>
            <a:normAutofit fontScale="77500" lnSpcReduction="20000"/>
          </a:bodyPr>
          <a:lstStyle/>
          <a:p>
            <a:r>
              <a:rPr lang="en-US" dirty="0"/>
              <a:t>Noticing numbers around you e.g. I can see four sheep in the field. </a:t>
            </a:r>
          </a:p>
          <a:p>
            <a:pPr>
              <a:buClr>
                <a:srgbClr val="8D1515"/>
              </a:buClr>
            </a:pPr>
            <a:r>
              <a:rPr lang="en-US" dirty="0"/>
              <a:t>Noticing shapes in your house </a:t>
            </a:r>
          </a:p>
          <a:p>
            <a:pPr>
              <a:buClr>
                <a:srgbClr val="8D1515"/>
              </a:buClr>
            </a:pPr>
            <a:r>
              <a:rPr lang="en-US" dirty="0"/>
              <a:t>Counting steps on a walk </a:t>
            </a:r>
          </a:p>
          <a:p>
            <a:pPr>
              <a:buClr>
                <a:srgbClr val="8D1515"/>
              </a:buClr>
            </a:pPr>
            <a:r>
              <a:rPr lang="en-US" dirty="0"/>
              <a:t>Make comparisons by talking about who has more and who has fewer</a:t>
            </a:r>
          </a:p>
          <a:p>
            <a:pPr>
              <a:buClr>
                <a:srgbClr val="8D1515"/>
              </a:buClr>
            </a:pPr>
            <a:r>
              <a:rPr lang="en-US" dirty="0"/>
              <a:t>Ask your child to explain how they know what they know. </a:t>
            </a:r>
          </a:p>
          <a:p>
            <a:pPr marL="0" indent="0">
              <a:buClr>
                <a:srgbClr val="8D1515"/>
              </a:buClr>
              <a:buNone/>
            </a:pPr>
            <a:r>
              <a:rPr lang="en-US" b="1" dirty="0"/>
              <a:t>Mathletics </a:t>
            </a:r>
            <a:endParaRPr lang="en-US" dirty="0"/>
          </a:p>
          <a:p>
            <a:pPr marL="0" indent="0">
              <a:buClr>
                <a:srgbClr val="8D1515"/>
              </a:buClr>
              <a:buNone/>
            </a:pPr>
            <a:r>
              <a:rPr lang="en-US" dirty="0"/>
              <a:t>We encourage you to use our online resource Mathletics where there are more resources to support your child further. </a:t>
            </a:r>
          </a:p>
          <a:p>
            <a:pPr>
              <a:buClr>
                <a:srgbClr val="8D1515"/>
              </a:buClr>
            </a:pPr>
            <a:endParaRPr lang="en-US" b="1"/>
          </a:p>
          <a:p>
            <a:pPr marL="0" indent="0">
              <a:buNone/>
            </a:pPr>
            <a:endParaRPr lang="en-US"/>
          </a:p>
          <a:p>
            <a:pPr>
              <a:buClr>
                <a:srgbClr val="8D1515"/>
              </a:buClr>
            </a:pPr>
            <a:endParaRPr lang="en-US"/>
          </a:p>
          <a:p>
            <a:pPr marL="0" indent="0">
              <a:buClr>
                <a:srgbClr val="8D1515"/>
              </a:buClr>
              <a:buNone/>
            </a:pPr>
            <a:endParaRPr lang="en-US"/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9A37BBA6-44EA-41B6-87C7-685BC371296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40616" y="4695092"/>
            <a:ext cx="2919046" cy="194603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DEAD8A5E-C998-43CD-9385-98E04462CCEC}"/>
              </a:ext>
            </a:extLst>
          </p:cNvPr>
          <p:cNvSpPr txBox="1"/>
          <p:nvPr/>
        </p:nvSpPr>
        <p:spPr>
          <a:xfrm>
            <a:off x="1662408" y="3956728"/>
            <a:ext cx="6131169" cy="252376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endParaRPr lang="en-US">
              <a:cs typeface="Segoe UI"/>
            </a:endParaRPr>
          </a:p>
          <a:p>
            <a:r>
              <a:rPr lang="en-US" sz="2000">
                <a:cs typeface="Segoe UI"/>
              </a:rPr>
              <a:t>​</a:t>
            </a:r>
            <a:r>
              <a:rPr lang="en-US" sz="2000" b="1">
                <a:cs typeface="Segoe UI"/>
              </a:rPr>
              <a:t>Numberblocks</a:t>
            </a:r>
            <a:r>
              <a:rPr lang="en-US" sz="2000">
                <a:cs typeface="Segoe UI"/>
              </a:rPr>
              <a:t> on BBC is a great way for children to learn about numbers in their down time. ​</a:t>
            </a:r>
            <a:endParaRPr lang="en-US">
              <a:cs typeface="Segoe UI"/>
            </a:endParaRPr>
          </a:p>
          <a:p>
            <a:endParaRPr lang="en-US" sz="2000">
              <a:ea typeface="+mn-lt"/>
              <a:cs typeface="Segoe UI"/>
            </a:endParaRPr>
          </a:p>
          <a:p>
            <a:r>
              <a:rPr lang="en-US" sz="2000">
                <a:ea typeface="+mn-lt"/>
                <a:cs typeface="+mn-lt"/>
              </a:rPr>
              <a:t>Check out websites like: </a:t>
            </a:r>
            <a:r>
              <a:rPr lang="en-US" sz="2000">
                <a:ea typeface="+mn-lt"/>
                <a:cs typeface="+mn-lt"/>
                <a:hlinkClick r:id="rId3"/>
              </a:rPr>
              <a:t>www.ictgames.co.uk</a:t>
            </a:r>
            <a:endParaRPr lang="en-US">
              <a:ea typeface="+mn-lt"/>
              <a:cs typeface="+mn-lt"/>
            </a:endParaRPr>
          </a:p>
          <a:p>
            <a:endParaRPr lang="en-US" sz="2000">
              <a:ea typeface="+mn-lt"/>
              <a:cs typeface="+mn-lt"/>
            </a:endParaRPr>
          </a:p>
          <a:p>
            <a:r>
              <a:rPr lang="en-US" sz="2000">
                <a:ea typeface="+mn-lt"/>
                <a:cs typeface="+mn-lt"/>
              </a:rPr>
              <a:t> </a:t>
            </a:r>
            <a:r>
              <a:rPr lang="en-US" sz="2000">
                <a:ea typeface="+mn-lt"/>
                <a:cs typeface="+mn-lt"/>
                <a:hlinkClick r:id="rId4"/>
              </a:rPr>
              <a:t>http://nrich.maths.org/early-years</a:t>
            </a:r>
            <a:endParaRPr lang="en-US">
              <a:ea typeface="+mn-lt"/>
              <a:cs typeface="+mn-lt"/>
            </a:endParaRPr>
          </a:p>
          <a:p>
            <a:endParaRPr lang="en-US" sz="2000"/>
          </a:p>
        </p:txBody>
      </p:sp>
    </p:spTree>
    <p:extLst>
      <p:ext uri="{BB962C8B-B14F-4D97-AF65-F5344CB8AC3E}">
        <p14:creationId xmlns:p14="http://schemas.microsoft.com/office/powerpoint/2010/main" val="171218052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76000"/>
                <a:satMod val="180000"/>
              </a:schemeClr>
              <a:schemeClr val="bg2">
                <a:tint val="80000"/>
                <a:satMod val="120000"/>
                <a:lumMod val="180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>
            <a:extLst>
              <a:ext uri="{FF2B5EF4-FFF2-40B4-BE49-F238E27FC236}">
                <a16:creationId xmlns:a16="http://schemas.microsoft.com/office/drawing/2014/main" id="{E9D059B6-ADD8-488A-B346-63289E90D13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546100" y="-4763"/>
            <a:ext cx="5014912" cy="6862763"/>
            <a:chOff x="2928938" y="-4763"/>
            <a:chExt cx="5014912" cy="6862763"/>
          </a:xfrm>
        </p:grpSpPr>
        <p:sp>
          <p:nvSpPr>
            <p:cNvPr id="8" name="Freeform 6">
              <a:extLst>
                <a:ext uri="{FF2B5EF4-FFF2-40B4-BE49-F238E27FC236}">
                  <a16:creationId xmlns:a16="http://schemas.microsoft.com/office/drawing/2014/main" id="{F69B42B4-BC82-4495-A6F9-A28167B56A0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367088" y="-4763"/>
              <a:ext cx="1063625" cy="2782888"/>
            </a:xfrm>
            <a:custGeom>
              <a:avLst/>
              <a:gdLst/>
              <a:ahLst/>
              <a:cxnLst/>
              <a:rect l="0" t="0" r="r" b="b"/>
              <a:pathLst>
                <a:path w="670" h="1753">
                  <a:moveTo>
                    <a:pt x="0" y="1696"/>
                  </a:moveTo>
                  <a:lnTo>
                    <a:pt x="225" y="1753"/>
                  </a:lnTo>
                  <a:lnTo>
                    <a:pt x="670" y="0"/>
                  </a:lnTo>
                  <a:lnTo>
                    <a:pt x="430" y="0"/>
                  </a:lnTo>
                  <a:lnTo>
                    <a:pt x="0" y="169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4" name="Freeform 7">
              <a:extLst>
                <a:ext uri="{FF2B5EF4-FFF2-40B4-BE49-F238E27FC236}">
                  <a16:creationId xmlns:a16="http://schemas.microsoft.com/office/drawing/2014/main" id="{83CC168C-2AD4-4FFB-9F25-420ED6514C7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928938" y="-4763"/>
              <a:ext cx="1035050" cy="2673350"/>
            </a:xfrm>
            <a:custGeom>
              <a:avLst/>
              <a:gdLst/>
              <a:ahLst/>
              <a:cxnLst/>
              <a:rect l="0" t="0" r="r" b="b"/>
              <a:pathLst>
                <a:path w="652" h="1684">
                  <a:moveTo>
                    <a:pt x="225" y="1684"/>
                  </a:moveTo>
                  <a:lnTo>
                    <a:pt x="652" y="0"/>
                  </a:lnTo>
                  <a:lnTo>
                    <a:pt x="411" y="0"/>
                  </a:lnTo>
                  <a:lnTo>
                    <a:pt x="0" y="1627"/>
                  </a:lnTo>
                  <a:lnTo>
                    <a:pt x="219" y="1681"/>
                  </a:lnTo>
                  <a:lnTo>
                    <a:pt x="225" y="1684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10" name="Freeform 9">
              <a:extLst>
                <a:ext uri="{FF2B5EF4-FFF2-40B4-BE49-F238E27FC236}">
                  <a16:creationId xmlns:a16="http://schemas.microsoft.com/office/drawing/2014/main" id="{6C9F369A-6158-4AE8-BA04-138A9DFFAE0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928938" y="2582862"/>
              <a:ext cx="2693987" cy="4275138"/>
            </a:xfrm>
            <a:custGeom>
              <a:avLst/>
              <a:gdLst/>
              <a:ahLst/>
              <a:cxnLst/>
              <a:rect l="0" t="0" r="r" b="b"/>
              <a:pathLst>
                <a:path w="1697" h="2693">
                  <a:moveTo>
                    <a:pt x="0" y="0"/>
                  </a:moveTo>
                  <a:lnTo>
                    <a:pt x="1622" y="2693"/>
                  </a:lnTo>
                  <a:lnTo>
                    <a:pt x="1697" y="269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11" name="Freeform 10">
              <a:extLst>
                <a:ext uri="{FF2B5EF4-FFF2-40B4-BE49-F238E27FC236}">
                  <a16:creationId xmlns:a16="http://schemas.microsoft.com/office/drawing/2014/main" id="{FC7B1DF4-AD98-42A8-820F-667A3DCC40A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371850" y="2692400"/>
              <a:ext cx="3332162" cy="4165600"/>
            </a:xfrm>
            <a:custGeom>
              <a:avLst/>
              <a:gdLst/>
              <a:ahLst/>
              <a:cxnLst/>
              <a:rect l="0" t="0" r="r" b="b"/>
              <a:pathLst>
                <a:path w="2099" h="2624">
                  <a:moveTo>
                    <a:pt x="2099" y="2624"/>
                  </a:moveTo>
                  <a:lnTo>
                    <a:pt x="0" y="0"/>
                  </a:lnTo>
                  <a:lnTo>
                    <a:pt x="2021" y="2624"/>
                  </a:lnTo>
                  <a:lnTo>
                    <a:pt x="2099" y="2624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12" name="Freeform 11">
              <a:extLst>
                <a:ext uri="{FF2B5EF4-FFF2-40B4-BE49-F238E27FC236}">
                  <a16:creationId xmlns:a16="http://schemas.microsoft.com/office/drawing/2014/main" id="{61C58B74-3656-4FD5-AC47-EE3A59EBB81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367088" y="2687637"/>
              <a:ext cx="4576762" cy="4170363"/>
            </a:xfrm>
            <a:custGeom>
              <a:avLst/>
              <a:gdLst/>
              <a:ahLst/>
              <a:cxnLst/>
              <a:rect l="0" t="0" r="r" b="b"/>
              <a:pathLst>
                <a:path w="2883" h="2627">
                  <a:moveTo>
                    <a:pt x="0" y="0"/>
                  </a:moveTo>
                  <a:lnTo>
                    <a:pt x="3" y="3"/>
                  </a:lnTo>
                  <a:lnTo>
                    <a:pt x="2102" y="2627"/>
                  </a:lnTo>
                  <a:lnTo>
                    <a:pt x="2883" y="2627"/>
                  </a:lnTo>
                  <a:lnTo>
                    <a:pt x="225" y="5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13" name="Freeform 12">
              <a:extLst>
                <a:ext uri="{FF2B5EF4-FFF2-40B4-BE49-F238E27FC236}">
                  <a16:creationId xmlns:a16="http://schemas.microsoft.com/office/drawing/2014/main" id="{8B349A01-D803-4A18-B608-47BFCED4343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928938" y="2578100"/>
              <a:ext cx="3584575" cy="4279900"/>
            </a:xfrm>
            <a:custGeom>
              <a:avLst/>
              <a:gdLst/>
              <a:ahLst/>
              <a:cxnLst/>
              <a:rect l="0" t="0" r="r" b="b"/>
              <a:pathLst>
                <a:path w="2258" h="2696">
                  <a:moveTo>
                    <a:pt x="2258" y="2696"/>
                  </a:moveTo>
                  <a:lnTo>
                    <a:pt x="264" y="111"/>
                  </a:lnTo>
                  <a:lnTo>
                    <a:pt x="228" y="60"/>
                  </a:lnTo>
                  <a:lnTo>
                    <a:pt x="225" y="57"/>
                  </a:lnTo>
                  <a:lnTo>
                    <a:pt x="0" y="0"/>
                  </a:lnTo>
                  <a:lnTo>
                    <a:pt x="0" y="3"/>
                  </a:lnTo>
                  <a:lnTo>
                    <a:pt x="1697" y="2696"/>
                  </a:lnTo>
                  <a:lnTo>
                    <a:pt x="2258" y="2696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 useBgFill="1">
        <p:nvSpPr>
          <p:cNvPr id="15" name="Rectangle 14">
            <a:extLst>
              <a:ext uri="{FF2B5EF4-FFF2-40B4-BE49-F238E27FC236}">
                <a16:creationId xmlns:a16="http://schemas.microsoft.com/office/drawing/2014/main" id="{CE3D4922-3D1C-4679-9A86-15BFC1A252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reeform: Shape 16">
            <a:extLst>
              <a:ext uri="{FF2B5EF4-FFF2-40B4-BE49-F238E27FC236}">
                <a16:creationId xmlns:a16="http://schemas.microsoft.com/office/drawing/2014/main" id="{164E9BCF-1B67-4514-808C-A5DCBDEB4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-1" y="-1"/>
            <a:ext cx="4403709" cy="6858001"/>
          </a:xfrm>
          <a:custGeom>
            <a:avLst/>
            <a:gdLst>
              <a:gd name="connsiteX0" fmla="*/ 3223890 w 4403709"/>
              <a:gd name="connsiteY0" fmla="*/ 6858001 h 6858001"/>
              <a:gd name="connsiteX1" fmla="*/ 4101908 w 4403709"/>
              <a:gd name="connsiteY1" fmla="*/ 6858001 h 6858001"/>
              <a:gd name="connsiteX2" fmla="*/ 3254950 w 4403709"/>
              <a:gd name="connsiteY2" fmla="*/ 1599356 h 6858001"/>
              <a:gd name="connsiteX3" fmla="*/ 3254950 w 4403709"/>
              <a:gd name="connsiteY3" fmla="*/ 1594062 h 6858001"/>
              <a:gd name="connsiteX4" fmla="*/ 4403709 w 4403709"/>
              <a:gd name="connsiteY4" fmla="*/ 0 h 6858001"/>
              <a:gd name="connsiteX5" fmla="*/ 3254950 w 4403709"/>
              <a:gd name="connsiteY5" fmla="*/ 0 h 6858001"/>
              <a:gd name="connsiteX6" fmla="*/ 2903520 w 4403709"/>
              <a:gd name="connsiteY6" fmla="*/ 0 h 6858001"/>
              <a:gd name="connsiteX7" fmla="*/ 0 w 4403709"/>
              <a:gd name="connsiteY7" fmla="*/ 0 h 6858001"/>
              <a:gd name="connsiteX8" fmla="*/ 0 w 4403709"/>
              <a:gd name="connsiteY8" fmla="*/ 6858000 h 6858001"/>
              <a:gd name="connsiteX9" fmla="*/ 3223890 w 4403709"/>
              <a:gd name="connsiteY9" fmla="*/ 6858000 h 68580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4403709" h="6858001">
                <a:moveTo>
                  <a:pt x="3223890" y="6858001"/>
                </a:moveTo>
                <a:lnTo>
                  <a:pt x="4101908" y="6858001"/>
                </a:lnTo>
                <a:lnTo>
                  <a:pt x="3254950" y="1599356"/>
                </a:lnTo>
                <a:lnTo>
                  <a:pt x="3254950" y="1594062"/>
                </a:lnTo>
                <a:lnTo>
                  <a:pt x="4403709" y="0"/>
                </a:lnTo>
                <a:lnTo>
                  <a:pt x="3254950" y="0"/>
                </a:lnTo>
                <a:lnTo>
                  <a:pt x="2903520" y="0"/>
                </a:lnTo>
                <a:lnTo>
                  <a:pt x="0" y="0"/>
                </a:lnTo>
                <a:lnTo>
                  <a:pt x="0" y="6858000"/>
                </a:lnTo>
                <a:lnTo>
                  <a:pt x="3223890" y="6858000"/>
                </a:lnTo>
                <a:close/>
              </a:path>
            </a:pathLst>
          </a:custGeom>
          <a:gradFill flip="none" rotWithShape="1">
            <a:gsLst>
              <a:gs pos="0">
                <a:schemeClr val="accent1">
                  <a:lumMod val="89000"/>
                </a:schemeClr>
              </a:gs>
              <a:gs pos="23000">
                <a:schemeClr val="accent1">
                  <a:lumMod val="89000"/>
                </a:schemeClr>
              </a:gs>
              <a:gs pos="69000">
                <a:schemeClr val="accent1">
                  <a:lumMod val="75000"/>
                </a:schemeClr>
              </a:gs>
              <a:gs pos="97000">
                <a:schemeClr val="accent1">
                  <a:lumMod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002">
            <a:schemeClr val="dk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grpSp>
        <p:nvGrpSpPr>
          <p:cNvPr id="14" name="Group 18">
            <a:extLst>
              <a:ext uri="{FF2B5EF4-FFF2-40B4-BE49-F238E27FC236}">
                <a16:creationId xmlns:a16="http://schemas.microsoft.com/office/drawing/2014/main" id="{32238778-9D1D-45F4-BB78-76F208A224B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3315292" y="0"/>
            <a:ext cx="2436813" cy="6858001"/>
            <a:chOff x="1320800" y="0"/>
            <a:chExt cx="2436813" cy="6858001"/>
          </a:xfrm>
        </p:grpSpPr>
        <p:sp>
          <p:nvSpPr>
            <p:cNvPr id="20" name="Freeform 6">
              <a:extLst>
                <a:ext uri="{FF2B5EF4-FFF2-40B4-BE49-F238E27FC236}">
                  <a16:creationId xmlns:a16="http://schemas.microsoft.com/office/drawing/2014/main" id="{93667F4D-F2CD-4E50-BACC-24766910F77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21" name="Freeform 7">
              <a:extLst>
                <a:ext uri="{FF2B5EF4-FFF2-40B4-BE49-F238E27FC236}">
                  <a16:creationId xmlns:a16="http://schemas.microsoft.com/office/drawing/2014/main" id="{20CAAE25-D2F2-493F-9569-EC552C1ADD7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22" name="Freeform 8">
              <a:extLst>
                <a:ext uri="{FF2B5EF4-FFF2-40B4-BE49-F238E27FC236}">
                  <a16:creationId xmlns:a16="http://schemas.microsoft.com/office/drawing/2014/main" id="{42D5E996-541D-42BA-8B22-F7E96752CE3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23" name="Freeform 9">
              <a:extLst>
                <a:ext uri="{FF2B5EF4-FFF2-40B4-BE49-F238E27FC236}">
                  <a16:creationId xmlns:a16="http://schemas.microsoft.com/office/drawing/2014/main" id="{6BDB86F1-7C07-4D49-B9C9-7837A1FB255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24" name="Freeform 10">
              <a:extLst>
                <a:ext uri="{FF2B5EF4-FFF2-40B4-BE49-F238E27FC236}">
                  <a16:creationId xmlns:a16="http://schemas.microsoft.com/office/drawing/2014/main" id="{92FDEA97-0861-44C0-9B26-4BB5F777AE1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25" name="Freeform 11">
              <a:extLst>
                <a:ext uri="{FF2B5EF4-FFF2-40B4-BE49-F238E27FC236}">
                  <a16:creationId xmlns:a16="http://schemas.microsoft.com/office/drawing/2014/main" id="{A9F3AA02-C861-444A-9178-0BD3D3CE16A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50405" y="1396180"/>
            <a:ext cx="6698127" cy="3842570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l"/>
            <a:r>
              <a:rPr lang="en-US" sz="6000"/>
              <a:t>Thank you for listening.</a:t>
            </a:r>
            <a:br>
              <a:rPr lang="en-US" sz="6000"/>
            </a:br>
            <a:br>
              <a:rPr lang="en-US" sz="6000" b="1"/>
            </a:br>
            <a:r>
              <a:rPr lang="en-US" sz="6000" b="1"/>
              <a:t>Any questions?</a:t>
            </a:r>
          </a:p>
        </p:txBody>
      </p:sp>
    </p:spTree>
    <p:extLst>
      <p:ext uri="{BB962C8B-B14F-4D97-AF65-F5344CB8AC3E}">
        <p14:creationId xmlns:p14="http://schemas.microsoft.com/office/powerpoint/2010/main" val="365911178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arallax">
  <a:themeElements>
    <a:clrScheme name="Parallax">
      <a:dk1>
        <a:sysClr val="windowText" lastClr="000000"/>
      </a:dk1>
      <a:lt1>
        <a:sysClr val="window" lastClr="FFFFFF"/>
      </a:lt1>
      <a:dk2>
        <a:srgbClr val="212121"/>
      </a:dk2>
      <a:lt2>
        <a:srgbClr val="CDD0D1"/>
      </a:lt2>
      <a:accent1>
        <a:srgbClr val="BC1C1C"/>
      </a:accent1>
      <a:accent2>
        <a:srgbClr val="F67534"/>
      </a:accent2>
      <a:accent3>
        <a:srgbClr val="EAAC35"/>
      </a:accent3>
      <a:accent4>
        <a:srgbClr val="9BAF68"/>
      </a:accent4>
      <a:accent5>
        <a:srgbClr val="68B9A6"/>
      </a:accent5>
      <a:accent6>
        <a:srgbClr val="50B1D4"/>
      </a:accent6>
      <a:hlink>
        <a:srgbClr val="E46416"/>
      </a:hlink>
      <a:folHlink>
        <a:srgbClr val="EE9340"/>
      </a:folHlink>
    </a:clrScheme>
    <a:fontScheme name="Parallax">
      <a:maj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rallax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04000"/>
              </a:schemeClr>
            </a:gs>
            <a:gs pos="100000">
              <a:schemeClr val="phClr">
                <a:tint val="8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2000"/>
              </a:schemeClr>
            </a:gs>
            <a:gs pos="100000">
              <a:schemeClr val="phClr">
                <a:shade val="88000"/>
                <a:lumMod val="94000"/>
              </a:schemeClr>
            </a:gs>
          </a:gsLst>
          <a:path path="circle">
            <a:fillToRect l="50000" t="100000" r="100000" b="50000"/>
          </a:path>
        </a:gradFill>
      </a:fillStyleLst>
      <a:lnStyleLst>
        <a:ln w="9525" cap="rnd" cmpd="sng" algn="ctr">
          <a:solidFill>
            <a:schemeClr val="phClr">
              <a:tint val="6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reflection blurRad="12700" stA="26000" endPos="32000" dist="12700" dir="5400000" sy="-100000" rotWithShape="0"/>
          </a:effectLst>
        </a:effectStyle>
        <a:effectStyle>
          <a:effectLst>
            <a:outerShdw blurRad="38100" dist="25400" dir="5400000" rotWithShape="0">
              <a:srgbClr val="000000">
                <a:alpha val="6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254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98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76000"/>
                <a:satMod val="180000"/>
              </a:schemeClr>
              <a:schemeClr val="phClr">
                <a:tint val="80000"/>
                <a:satMod val="120000"/>
                <a:lumMod val="18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allax" id="{3388167B-A2EB-4685-9635-1831D9AEF8C4}" vid="{93B4CCAC-FD5A-4D59-B1AC-EAF45910B5A9}"/>
    </a:ext>
  </a:extLst>
</a:theme>
</file>

<file path=ppt/theme/theme2.xml><?xml version="1.0" encoding="utf-8"?>
<a:theme xmlns:a="http://schemas.openxmlformats.org/drawingml/2006/main" name="3_Custom Design">
  <a:themeElements>
    <a:clrScheme name="Custom 7">
      <a:dk1>
        <a:srgbClr val="585858"/>
      </a:dk1>
      <a:lt1>
        <a:srgbClr val="FFFFFF"/>
      </a:lt1>
      <a:dk2>
        <a:srgbClr val="006666"/>
      </a:dk2>
      <a:lt2>
        <a:srgbClr val="5F5F5F"/>
      </a:lt2>
      <a:accent1>
        <a:srgbClr val="585858"/>
      </a:accent1>
      <a:accent2>
        <a:srgbClr val="99CCCC"/>
      </a:accent2>
      <a:accent3>
        <a:srgbClr val="FFFFFF"/>
      </a:accent3>
      <a:accent4>
        <a:srgbClr val="000000"/>
      </a:accent4>
      <a:accent5>
        <a:srgbClr val="ADE2E2"/>
      </a:accent5>
      <a:accent6>
        <a:srgbClr val="8AB9B9"/>
      </a:accent6>
      <a:hlink>
        <a:srgbClr val="00B0F0"/>
      </a:hlink>
      <a:folHlink>
        <a:srgbClr val="B2B2B2"/>
      </a:folHlink>
    </a:clrScheme>
    <a:fontScheme name="Custom 1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B6D83F2762AAC46BA006F5F0CFE2318" ma:contentTypeVersion="20" ma:contentTypeDescription="Create a new document." ma:contentTypeScope="" ma:versionID="e1a4f8e6e6361c3b75870e5b1fffd840">
  <xsd:schema xmlns:xsd="http://www.w3.org/2001/XMLSchema" xmlns:xs="http://www.w3.org/2001/XMLSchema" xmlns:p="http://schemas.microsoft.com/office/2006/metadata/properties" xmlns:ns2="c33964d2-6d9a-4247-9884-90d18e3fe564" xmlns:ns3="4f980095-c64f-4200-a35e-582792c15d1b" targetNamespace="http://schemas.microsoft.com/office/2006/metadata/properties" ma:root="true" ma:fieldsID="6bc618e92632e735936828fef85f9a49" ns2:_="" ns3:_="">
    <xsd:import namespace="c33964d2-6d9a-4247-9884-90d18e3fe564"/>
    <xsd:import namespace="4f980095-c64f-4200-a35e-582792c15d1b"/>
    <xsd:element name="properties">
      <xsd:complexType>
        <xsd:sequence>
          <xsd:element name="documentManagement">
            <xsd:complexType>
              <xsd:all>
                <xsd:element ref="ns2:CloudMigratorOriginId" minOccurs="0"/>
                <xsd:element ref="ns2:FileHash" minOccurs="0"/>
                <xsd:element ref="ns2:CloudMigratorVersion" minOccurs="0"/>
                <xsd:element ref="ns2:UniqueSourceRef" minOccurs="0"/>
                <xsd:element ref="ns3:SharedWithUsers" minOccurs="0"/>
                <xsd:element ref="ns3:SharedWithDetails" minOccurs="0"/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ObjectDetectorVersions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Location" minOccurs="0"/>
                <xsd:element ref="ns2:Note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33964d2-6d9a-4247-9884-90d18e3fe564" elementFormDefault="qualified">
    <xsd:import namespace="http://schemas.microsoft.com/office/2006/documentManagement/types"/>
    <xsd:import namespace="http://schemas.microsoft.com/office/infopath/2007/PartnerControls"/>
    <xsd:element name="CloudMigratorOriginId" ma:index="8" nillable="true" ma:displayName="CloudMigratorOriginId" ma:description="" ma:internalName="CloudMigratorOriginId">
      <xsd:simpleType>
        <xsd:restriction base="dms:Note">
          <xsd:maxLength value="255"/>
        </xsd:restriction>
      </xsd:simpleType>
    </xsd:element>
    <xsd:element name="FileHash" ma:index="9" nillable="true" ma:displayName="FileHash" ma:description="" ma:internalName="FileHash">
      <xsd:simpleType>
        <xsd:restriction base="dms:Note">
          <xsd:maxLength value="255"/>
        </xsd:restriction>
      </xsd:simpleType>
    </xsd:element>
    <xsd:element name="CloudMigratorVersion" ma:index="10" nillable="true" ma:displayName="CloudMigratorVersion" ma:description="" ma:internalName="CloudMigratorVersion">
      <xsd:simpleType>
        <xsd:restriction base="dms:Note">
          <xsd:maxLength value="255"/>
        </xsd:restriction>
      </xsd:simpleType>
    </xsd:element>
    <xsd:element name="UniqueSourceRef" ma:index="11" nillable="true" ma:displayName="UniqueSourceRef" ma:description="" ma:internalName="UniqueSourceRef">
      <xsd:simpleType>
        <xsd:restriction base="dms:Note">
          <xsd:maxLength value="255"/>
        </xsd:restriction>
      </xsd:simpleType>
    </xsd:element>
    <xsd:element name="MediaServiceMetadata" ma:index="14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5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6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17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LengthInSeconds" ma:index="18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00048f24-a0d2-4b03-a8df-6277a0d6c751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GenerationTime" ma:index="2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2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25" nillable="true" ma:displayName="Location" ma:indexed="true" ma:internalName="MediaServiceLocation" ma:readOnly="true">
      <xsd:simpleType>
        <xsd:restriction base="dms:Text"/>
      </xsd:simpleType>
    </xsd:element>
    <xsd:element name="Notes" ma:index="26" nillable="true" ma:displayName="Notes" ma:description="Resources up until Wednesday to use as and when." ma:format="Dropdown" ma:internalName="Notes">
      <xsd:simpleType>
        <xsd:restriction base="dms:Note">
          <xsd:maxLength value="255"/>
        </xsd:restriction>
      </xsd:simpleType>
    </xsd:element>
    <xsd:element name="MediaServiceSearchProperties" ma:index="27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f980095-c64f-4200-a35e-582792c15d1b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1" nillable="true" ma:displayName="Taxonomy Catch All Column" ma:hidden="true" ma:list="{4f79f342-5b2a-4548-9d29-539efabc60a7}" ma:internalName="TaxCatchAll" ma:showField="CatchAllData" ma:web="4f980095-c64f-4200-a35e-582792c15d1b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MediaLengthInSeconds xmlns="c33964d2-6d9a-4247-9884-90d18e3fe564" xsi:nil="true"/>
    <SharedWithUsers xmlns="4f980095-c64f-4200-a35e-582792c15d1b">
      <UserInfo>
        <DisplayName/>
        <AccountId xsi:nil="true"/>
        <AccountType/>
      </UserInfo>
    </SharedWithUsers>
    <TaxCatchAll xmlns="4f980095-c64f-4200-a35e-582792c15d1b" xsi:nil="true"/>
    <lcf76f155ced4ddcb4097134ff3c332f xmlns="c33964d2-6d9a-4247-9884-90d18e3fe564">
      <Terms xmlns="http://schemas.microsoft.com/office/infopath/2007/PartnerControls"/>
    </lcf76f155ced4ddcb4097134ff3c332f>
    <FileHash xmlns="c33964d2-6d9a-4247-9884-90d18e3fe564" xsi:nil="true"/>
    <UniqueSourceRef xmlns="c33964d2-6d9a-4247-9884-90d18e3fe564" xsi:nil="true"/>
    <CloudMigratorVersion xmlns="c33964d2-6d9a-4247-9884-90d18e3fe564" xsi:nil="true"/>
    <CloudMigratorOriginId xmlns="c33964d2-6d9a-4247-9884-90d18e3fe564" xsi:nil="true"/>
    <Notes xmlns="c33964d2-6d9a-4247-9884-90d18e3fe564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F25119AD-DE54-4818-B673-B197D5C48CA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c33964d2-6d9a-4247-9884-90d18e3fe564"/>
    <ds:schemaRef ds:uri="4f980095-c64f-4200-a35e-582792c15d1b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728A4606-AFED-427D-9862-7D5C0EC89D25}">
  <ds:schemaRefs>
    <ds:schemaRef ds:uri="4f980095-c64f-4200-a35e-582792c15d1b"/>
    <ds:schemaRef ds:uri="c33964d2-6d9a-4247-9884-90d18e3fe564"/>
    <ds:schemaRef ds:uri="http://schemas.microsoft.com/office/2006/metadata/properties"/>
    <ds:schemaRef ds:uri="http://schemas.microsoft.com/office/infopath/2007/PartnerControls"/>
  </ds:schemaRefs>
</ds:datastoreItem>
</file>

<file path=customXml/itemProps3.xml><?xml version="1.0" encoding="utf-8"?>
<ds:datastoreItem xmlns:ds="http://schemas.openxmlformats.org/officeDocument/2006/customXml" ds:itemID="{7F995A0D-F5E7-4927-A509-81DDF1A283D7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TM03457496[[fn=Parallax]]</Template>
  <Application>Microsoft Office PowerPoint</Application>
  <PresentationFormat>Widescreen</PresentationFormat>
  <Slides>14</Slides>
  <Notes>0</Notes>
  <HiddenSlides>0</HiddenSlide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14</vt:i4>
      </vt:variant>
    </vt:vector>
  </HeadingPairs>
  <TitlesOfParts>
    <vt:vector size="16" baseType="lpstr">
      <vt:lpstr>Parallax</vt:lpstr>
      <vt:lpstr>3_Custom Design</vt:lpstr>
      <vt:lpstr>    Bramhope Primary School    </vt:lpstr>
      <vt:lpstr>Our aim</vt:lpstr>
      <vt:lpstr>PowerPoint Presentation</vt:lpstr>
      <vt:lpstr>PowerPoint Presentation</vt:lpstr>
      <vt:lpstr>What if my child is very confident with number already? </vt:lpstr>
      <vt:lpstr>What schemes do we use to teach maths?   </vt:lpstr>
      <vt:lpstr>PowerPoint Presentation</vt:lpstr>
      <vt:lpstr>Conceptual subitising is instantly recognising a number by seeing groups and adding them together.</vt:lpstr>
      <vt:lpstr>What can you see and how do you see it? </vt:lpstr>
      <vt:lpstr>Our Maths area</vt:lpstr>
      <vt:lpstr>Maths in continuous provision</vt:lpstr>
      <vt:lpstr>Forming numbers correctly</vt:lpstr>
      <vt:lpstr>How can I help my child at home?</vt:lpstr>
      <vt:lpstr>Thank you for listening.  Any questions?</vt:lpstr>
    </vt:vector>
  </TitlesOfParts>
  <Company>Bramhope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Bramhope Primary School</dc:title>
  <dc:creator>Naomi Burns</dc:creator>
  <cp:revision>78</cp:revision>
  <dcterms:created xsi:type="dcterms:W3CDTF">2021-09-23T08:49:32Z</dcterms:created>
  <dcterms:modified xsi:type="dcterms:W3CDTF">2024-10-16T16:07:20Z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Order">
    <vt:lpwstr>152000.000000000</vt:lpwstr>
  </property>
  <property fmtid="{D5CDD505-2E9C-101B-9397-08002B2CF9AE}" pid="3" name="ContentTypeId">
    <vt:lpwstr>0x010100DB6D83F2762AAC46BA006F5F0CFE2318</vt:lpwstr>
  </property>
  <property fmtid="{D5CDD505-2E9C-101B-9397-08002B2CF9AE}" pid="4" name="_SourceUrl">
    <vt:lpwstr/>
  </property>
  <property fmtid="{D5CDD505-2E9C-101B-9397-08002B2CF9AE}" pid="5" name="_SharedFileIndex">
    <vt:lpwstr/>
  </property>
  <property fmtid="{D5CDD505-2E9C-101B-9397-08002B2CF9AE}" pid="6" name="ComplianceAssetId">
    <vt:lpwstr/>
  </property>
  <property fmtid="{D5CDD505-2E9C-101B-9397-08002B2CF9AE}" pid="7" name="_ExtendedDescription">
    <vt:lpwstr/>
  </property>
  <property fmtid="{D5CDD505-2E9C-101B-9397-08002B2CF9AE}" pid="8" name="TriggerFlowInfo">
    <vt:lpwstr/>
  </property>
  <property fmtid="{D5CDD505-2E9C-101B-9397-08002B2CF9AE}" pid="9" name="MediaServiceImageTags">
    <vt:lpwstr/>
  </property>
</Properties>
</file>