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70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L.C. Can I add decimals which cross the whole?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922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12</Words>
  <Application>Microsoft Office PowerPoint</Application>
  <PresentationFormat>On-screen Show (4:3)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L.C. Can I add decimals which cross the whole?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34</cp:revision>
  <dcterms:created xsi:type="dcterms:W3CDTF">2019-07-05T11:02:13Z</dcterms:created>
  <dcterms:modified xsi:type="dcterms:W3CDTF">2021-01-15T12:03:22Z</dcterms:modified>
</cp:coreProperties>
</file>