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7"/>
  </p:notesMasterIdLst>
  <p:sldIdLst>
    <p:sldId id="309" r:id="rId5"/>
    <p:sldId id="310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B3C6EF-5635-BEF8-9BE0-B267998C9BD4}" v="7" dt="2021-02-15T18:21:56.5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65"/>
    <p:restoredTop sz="94694"/>
  </p:normalViewPr>
  <p:slideViewPr>
    <p:cSldViewPr snapToGrid="0" snapToObjects="1">
      <p:cViewPr varScale="1">
        <p:scale>
          <a:sx n="95" d="100"/>
          <a:sy n="95" d="100"/>
        </p:scale>
        <p:origin x="9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FCB3C6EF-5635-BEF8-9BE0-B267998C9BD4}"/>
    <pc:docChg chg="addSld delSld modSld">
      <pc:chgData name="Corrina Stewart" userId="S::corrina.stewart@bramhopeprimaryschool.co.uk::47a46c61-2e17-40ae-9a3d-a14b8220ea0f" providerId="AD" clId="Web-{FCB3C6EF-5635-BEF8-9BE0-B267998C9BD4}" dt="2021-02-15T18:21:56.558" v="6"/>
      <pc:docMkLst>
        <pc:docMk/>
      </pc:docMkLst>
      <pc:sldChg chg="delSp delAnim">
        <pc:chgData name="Corrina Stewart" userId="S::corrina.stewart@bramhopeprimaryschool.co.uk::47a46c61-2e17-40ae-9a3d-a14b8220ea0f" providerId="AD" clId="Web-{FCB3C6EF-5635-BEF8-9BE0-B267998C9BD4}" dt="2021-02-15T18:21:56.558" v="6"/>
        <pc:sldMkLst>
          <pc:docMk/>
          <pc:sldMk cId="1105169962" sldId="309"/>
        </pc:sldMkLst>
        <pc:picChg chg="del">
          <ac:chgData name="Corrina Stewart" userId="S::corrina.stewart@bramhopeprimaryschool.co.uk::47a46c61-2e17-40ae-9a3d-a14b8220ea0f" providerId="AD" clId="Web-{FCB3C6EF-5635-BEF8-9BE0-B267998C9BD4}" dt="2021-02-15T18:21:50.308" v="3"/>
          <ac:picMkLst>
            <pc:docMk/>
            <pc:sldMk cId="1105169962" sldId="309"/>
            <ac:picMk id="5" creationId="{FA23C109-5519-4423-8F75-D5A708544CD8}"/>
          </ac:picMkLst>
        </pc:picChg>
        <pc:picChg chg="del">
          <ac:chgData name="Corrina Stewart" userId="S::corrina.stewart@bramhopeprimaryschool.co.uk::47a46c61-2e17-40ae-9a3d-a14b8220ea0f" providerId="AD" clId="Web-{FCB3C6EF-5635-BEF8-9BE0-B267998C9BD4}" dt="2021-02-15T18:21:52.121" v="4"/>
          <ac:picMkLst>
            <pc:docMk/>
            <pc:sldMk cId="1105169962" sldId="309"/>
            <ac:picMk id="6" creationId="{28B9644D-E7DA-485A-9953-9F334B9C1ACF}"/>
          </ac:picMkLst>
        </pc:picChg>
        <pc:picChg chg="del">
          <ac:chgData name="Corrina Stewart" userId="S::corrina.stewart@bramhopeprimaryschool.co.uk::47a46c61-2e17-40ae-9a3d-a14b8220ea0f" providerId="AD" clId="Web-{FCB3C6EF-5635-BEF8-9BE0-B267998C9BD4}" dt="2021-02-15T18:21:54.433" v="5"/>
          <ac:picMkLst>
            <pc:docMk/>
            <pc:sldMk cId="1105169962" sldId="309"/>
            <ac:picMk id="9" creationId="{E182D505-B276-4BB2-92B6-6206D5D83D22}"/>
          </ac:picMkLst>
        </pc:picChg>
        <pc:picChg chg="del">
          <ac:chgData name="Corrina Stewart" userId="S::corrina.stewart@bramhopeprimaryschool.co.uk::47a46c61-2e17-40ae-9a3d-a14b8220ea0f" providerId="AD" clId="Web-{FCB3C6EF-5635-BEF8-9BE0-B267998C9BD4}" dt="2021-02-15T18:21:56.558" v="6"/>
          <ac:picMkLst>
            <pc:docMk/>
            <pc:sldMk cId="1105169962" sldId="309"/>
            <ac:picMk id="10" creationId="{B7F2A98A-AAE9-4C9C-946E-A450D4966A69}"/>
          </ac:picMkLst>
        </pc:picChg>
      </pc:sldChg>
      <pc:sldChg chg="del">
        <pc:chgData name="Corrina Stewart" userId="S::corrina.stewart@bramhopeprimaryschool.co.uk::47a46c61-2e17-40ae-9a3d-a14b8220ea0f" providerId="AD" clId="Web-{FCB3C6EF-5635-BEF8-9BE0-B267998C9BD4}" dt="2021-02-15T18:21:40.917" v="0"/>
        <pc:sldMkLst>
          <pc:docMk/>
          <pc:sldMk cId="2109110810" sldId="310"/>
        </pc:sldMkLst>
      </pc:sldChg>
      <pc:sldChg chg="add replId">
        <pc:chgData name="Corrina Stewart" userId="S::corrina.stewart@bramhopeprimaryschool.co.uk::47a46c61-2e17-40ae-9a3d-a14b8220ea0f" providerId="AD" clId="Web-{FCB3C6EF-5635-BEF8-9BE0-B267998C9BD4}" dt="2021-02-15T18:21:46.339" v="2"/>
        <pc:sldMkLst>
          <pc:docMk/>
          <pc:sldMk cId="3991252991" sldId="310"/>
        </pc:sldMkLst>
      </pc:sldChg>
      <pc:sldChg chg="del">
        <pc:chgData name="Corrina Stewart" userId="S::corrina.stewart@bramhopeprimaryschool.co.uk::47a46c61-2e17-40ae-9a3d-a14b8220ea0f" providerId="AD" clId="Web-{FCB3C6EF-5635-BEF8-9BE0-B267998C9BD4}" dt="2021-02-15T18:21:42.917" v="1"/>
        <pc:sldMkLst>
          <pc:docMk/>
          <pc:sldMk cId="2396894751" sldId="31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0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3BAF25-5580-4C2C-B989-F02C310A5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800" y="1019848"/>
            <a:ext cx="9406943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2" name="Picture 11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738" y="80101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8589818" y="1288473"/>
            <a:ext cx="332509" cy="5456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8600330" y="1834095"/>
            <a:ext cx="197306" cy="35492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8EA55321-AC24-40C0-9C58-25412AD44E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6352" y="4147511"/>
            <a:ext cx="1390008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69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3BAF25-5580-4C2C-B989-F02C310A5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800" y="1019848"/>
            <a:ext cx="9406943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2" name="Picture 11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738" y="80101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8589818" y="1288473"/>
            <a:ext cx="332509" cy="5456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8600330" y="1834095"/>
            <a:ext cx="197306" cy="35492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FA23C109-5519-4423-8F75-D5A708544C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8167" y="1134272"/>
            <a:ext cx="2908044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8B9644D-E7DA-485A-9953-9F334B9C1A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0569" y="2295690"/>
            <a:ext cx="2755631" cy="8779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EA55321-AC24-40C0-9C58-25412AD44E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66352" y="4147511"/>
            <a:ext cx="1390008" cy="11278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82D505-B276-4BB2-92B6-6206D5D83D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70665" y="4194618"/>
            <a:ext cx="3255546" cy="8535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7F2A98A-AAE9-4C9C-946E-A450D4966A6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47333" y="5393346"/>
            <a:ext cx="290804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25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3886a982429444c66deeca4855d49cbf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b6f717356876a5943a250004a1543a1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Props1.xml><?xml version="1.0" encoding="utf-8"?>
<ds:datastoreItem xmlns:ds="http://schemas.openxmlformats.org/officeDocument/2006/customXml" ds:itemID="{536C5446-BFC1-498F-81F4-A64D2431E70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CC8B41-D4D1-4B84-BB01-0E319024B1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175BCD2-31A3-47C2-85C7-60D2A577FD9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9afcfd7-f6ed-4d7f-977c-eddcb1be5363"/>
    <ds:schemaRef ds:uri="http://purl.org/dc/elements/1.1/"/>
    <ds:schemaRef ds:uri="http://schemas.microsoft.com/office/2006/metadata/properties"/>
    <ds:schemaRef ds:uri="a17d96a2-ef1e-491a-a9ed-81f0bb1fbf8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6224</TotalTime>
  <Words>27</Words>
  <Application>Microsoft Office PowerPoint</Application>
  <PresentationFormat>A4 Paper (210x297 mm)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Corrina Stewart</cp:lastModifiedBy>
  <cp:revision>108</cp:revision>
  <dcterms:created xsi:type="dcterms:W3CDTF">2019-10-15T10:24:11Z</dcterms:created>
  <dcterms:modified xsi:type="dcterms:W3CDTF">2021-02-15T18:21:58Z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