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71" r:id="rId5"/>
    <p:sldId id="272" r:id="rId6"/>
    <p:sldId id="273" r:id="rId7"/>
    <p:sldId id="260" r:id="rId8"/>
    <p:sldId id="269" r:id="rId9"/>
    <p:sldId id="258" r:id="rId10"/>
    <p:sldId id="274" r:id="rId11"/>
    <p:sldId id="275" r:id="rId12"/>
    <p:sldId id="27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46" autoAdjust="0"/>
  </p:normalViewPr>
  <p:slideViewPr>
    <p:cSldViewPr>
      <p:cViewPr varScale="1">
        <p:scale>
          <a:sx n="68" d="100"/>
          <a:sy n="68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7F983-B0FF-44E3-B5C3-C8B0488BA73B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GaTxZG3fxYI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hyperlink" Target="http://www.google.co.uk/url?sa=i&amp;rct=j&amp;q=&amp;esrc=s&amp;frm=1&amp;source=images&amp;cd=&amp;cad=rja&amp;uact=8&amp;ved=0CAcQjRw&amp;url=http://wwf.panda.org/what_we_do/where_we_work/amazon/about_the_amazon/why_amazon_important/&amp;ei=o2fnVOGJJPHG7AawloGoDQ&amp;bvm=bv.86475890,d.ZGU&amp;psig=AFQjCNEPBOMqMOfe2-KvYOAkyb4UzSBDsA&amp;ust=1424537885980884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4242"/>
            <a:ext cx="8712968" cy="6544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School / Home Learning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Following on from the work you have done on the Rainforests, we are now going to zoom in on the country of Brazil.</a:t>
            </a:r>
          </a:p>
          <a:p>
            <a:r>
              <a:rPr lang="en-GB" dirty="0" smtClean="0"/>
              <a:t>This week, we will look at the human and physical aspects which make up this fascinating country.</a:t>
            </a:r>
            <a:endParaRPr lang="en-GB" dirty="0"/>
          </a:p>
        </p:txBody>
      </p:sp>
      <p:pic>
        <p:nvPicPr>
          <p:cNvPr id="4" name="Picture 5" descr="Photo: Aerial view of Rio de Janeiro and Christ the Redeemer statu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4221088"/>
            <a:ext cx="3227851" cy="242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world – what do you know?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many continents are there?</a:t>
            </a:r>
          </a:p>
          <a:p>
            <a:pPr lvl="1"/>
            <a:r>
              <a:rPr lang="en-GB" dirty="0" smtClean="0"/>
              <a:t>Can you name them?</a:t>
            </a:r>
          </a:p>
          <a:p>
            <a:pPr lvl="1"/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068960"/>
            <a:ext cx="2749396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852936"/>
            <a:ext cx="4581525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Brazil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Which continent is Brazil part of?</a:t>
            </a:r>
          </a:p>
          <a:p>
            <a:r>
              <a:rPr lang="en-GB" dirty="0" smtClean="0"/>
              <a:t>What do you think it would be like to live there?  Can you add two sentences in your book / home learning book before you go any further in the lesson.</a:t>
            </a:r>
          </a:p>
          <a:p>
            <a:r>
              <a:rPr lang="en-GB" dirty="0" smtClean="0"/>
              <a:t>Now watch the video: </a:t>
            </a:r>
          </a:p>
          <a:p>
            <a:endParaRPr lang="en-GB" dirty="0"/>
          </a:p>
          <a:p>
            <a:r>
              <a:rPr lang="en-GB" dirty="0"/>
              <a:t>W</a:t>
            </a:r>
            <a:r>
              <a:rPr lang="en-GB" dirty="0" smtClean="0"/>
              <a:t>hat do you think now about Brazil?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547664" y="4869160"/>
            <a:ext cx="64807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2"/>
              </a:rPr>
              <a:t>https://www.youtube.com/watch?v=GaTxZG3fxYI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Google Earth or use an Atlas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Let’s locate Brazil.</a:t>
            </a:r>
          </a:p>
          <a:p>
            <a:r>
              <a:rPr lang="en-GB" dirty="0" smtClean="0"/>
              <a:t>If you are at home, </a:t>
            </a:r>
            <a:r>
              <a:rPr lang="en-GB" dirty="0" smtClean="0"/>
              <a:t>practise </a:t>
            </a:r>
            <a:r>
              <a:rPr lang="en-GB" dirty="0" smtClean="0"/>
              <a:t>zooming in and out.</a:t>
            </a:r>
          </a:p>
          <a:p>
            <a:r>
              <a:rPr lang="en-GB" dirty="0" smtClean="0"/>
              <a:t>Can you discover which countries in South America share a border with Brazil?  There are 10 in total.</a:t>
            </a:r>
          </a:p>
          <a:p>
            <a:r>
              <a:rPr lang="en-GB" dirty="0" smtClean="0"/>
              <a:t>Can you identify the main cities of Brazil?</a:t>
            </a:r>
          </a:p>
          <a:p>
            <a:r>
              <a:rPr lang="en-GB" dirty="0" smtClean="0"/>
              <a:t>What ocean borders Brazil’s coastline?</a:t>
            </a:r>
          </a:p>
          <a:p>
            <a:r>
              <a:rPr lang="en-GB" dirty="0" smtClean="0"/>
              <a:t>There is a blank map of South America for you to print off and label or you can just record these in your books.</a:t>
            </a:r>
          </a:p>
          <a:p>
            <a:pPr lvl="1"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en-GB" dirty="0" smtClean="0"/>
              <a:t>Maps show many different things</a:t>
            </a:r>
            <a:endParaRPr lang="en-GB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79512" y="5301208"/>
            <a:ext cx="84969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This is</a:t>
            </a:r>
            <a:r>
              <a:rPr kumimoji="0" lang="en-GB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Rio de Janeiro – </a:t>
            </a:r>
            <a:r>
              <a:rPr lang="en-GB" sz="4400" dirty="0" smtClean="0">
                <a:latin typeface="+mj-lt"/>
                <a:ea typeface="+mj-ea"/>
                <a:cs typeface="+mj-cs"/>
              </a:rPr>
              <a:t>this image from Google Earth shows human and physical features. What can you spot?</a:t>
            </a:r>
            <a:endParaRPr kumimoji="0" lang="en-GB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052736"/>
            <a:ext cx="6953220" cy="4177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Write a definition in your books of:</a:t>
            </a:r>
            <a:endParaRPr lang="en-GB" dirty="0"/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>
            <a:off x="762000" y="1752600"/>
            <a:ext cx="7924800" cy="16002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endParaRPr lang="en-US" altLang="en-US"/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990600" y="4114800"/>
            <a:ext cx="7620000" cy="16002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endParaRPr lang="en-US" altLang="en-US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524000" y="2060575"/>
            <a:ext cx="7010400" cy="395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54C00"/>
              </a:buClr>
              <a:buSzPct val="70000"/>
              <a:buFont typeface="Wingdings" pitchFamily="2" charset="2"/>
              <a:buChar char="¢"/>
              <a:defRPr sz="3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1415B"/>
              </a:buClr>
              <a:buSzPct val="75000"/>
              <a:buFont typeface="Wingdings" pitchFamily="2" charset="2"/>
              <a:buChar char="l"/>
              <a:defRPr sz="2800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algn="ctr">
              <a:buFont typeface="Wingdings" pitchFamily="2" charset="2"/>
              <a:buNone/>
              <a:defRPr/>
            </a:pPr>
            <a:r>
              <a:rPr lang="en-GB" altLang="en-US" sz="4400" kern="0" dirty="0" smtClean="0"/>
              <a:t>A human feature:</a:t>
            </a:r>
          </a:p>
          <a:p>
            <a:pPr>
              <a:buFont typeface="Wingdings" pitchFamily="2" charset="2"/>
              <a:buNone/>
              <a:defRPr/>
            </a:pPr>
            <a:endParaRPr lang="en-GB" altLang="en-US" sz="4400" kern="0" dirty="0" smtClean="0"/>
          </a:p>
          <a:p>
            <a:pPr>
              <a:buFont typeface="Wingdings" pitchFamily="2" charset="2"/>
              <a:buNone/>
              <a:defRPr/>
            </a:pPr>
            <a:endParaRPr lang="en-GB" altLang="en-US" sz="4400" kern="0" dirty="0" smtClean="0"/>
          </a:p>
          <a:p>
            <a:pPr algn="ctr">
              <a:buFont typeface="Wingdings" pitchFamily="2" charset="2"/>
              <a:buNone/>
              <a:defRPr/>
            </a:pPr>
            <a:r>
              <a:rPr lang="en-GB" altLang="en-US" sz="4400" kern="0" dirty="0" smtClean="0"/>
              <a:t>A physical feature: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You may have written something like this:</a:t>
            </a:r>
            <a:endParaRPr lang="en-GB" dirty="0"/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>
            <a:off x="762000" y="1752600"/>
            <a:ext cx="7924800" cy="16002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endParaRPr lang="en-US" altLang="en-US"/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990600" y="4114800"/>
            <a:ext cx="7620000" cy="16002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endParaRPr lang="en-US" altLang="en-US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524000" y="1844824"/>
            <a:ext cx="7010400" cy="395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54C00"/>
              </a:buClr>
              <a:buSzPct val="70000"/>
              <a:buFont typeface="Wingdings" pitchFamily="2" charset="2"/>
              <a:buChar char="¢"/>
              <a:defRPr sz="3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1415B"/>
              </a:buClr>
              <a:buSzPct val="75000"/>
              <a:buFont typeface="Wingdings" pitchFamily="2" charset="2"/>
              <a:buChar char="l"/>
              <a:defRPr sz="2800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algn="ctr">
              <a:buFont typeface="Wingdings" pitchFamily="2" charset="2"/>
              <a:buNone/>
              <a:defRPr/>
            </a:pPr>
            <a:r>
              <a:rPr lang="en-GB" altLang="en-US" sz="4400" kern="0" dirty="0" smtClean="0"/>
              <a:t>A human feature:</a:t>
            </a:r>
          </a:p>
          <a:p>
            <a:pPr>
              <a:buFont typeface="Wingdings" pitchFamily="2" charset="2"/>
              <a:buNone/>
              <a:defRPr/>
            </a:pPr>
            <a:endParaRPr lang="en-GB" altLang="en-US" sz="4400" kern="0" dirty="0" smtClean="0"/>
          </a:p>
          <a:p>
            <a:pPr>
              <a:buFont typeface="Wingdings" pitchFamily="2" charset="2"/>
              <a:buNone/>
              <a:defRPr/>
            </a:pPr>
            <a:endParaRPr lang="en-GB" altLang="en-US" sz="4400" kern="0" dirty="0" smtClean="0"/>
          </a:p>
          <a:p>
            <a:pPr algn="ctr">
              <a:buFont typeface="Wingdings" pitchFamily="2" charset="2"/>
              <a:buNone/>
              <a:defRPr/>
            </a:pPr>
            <a:r>
              <a:rPr lang="en-GB" altLang="en-US" sz="4400" kern="0" dirty="0" smtClean="0"/>
              <a:t>A physical feature: </a:t>
            </a:r>
          </a:p>
        </p:txBody>
      </p:sp>
      <p:sp>
        <p:nvSpPr>
          <p:cNvPr id="7" name="Rectangle 6"/>
          <p:cNvSpPr/>
          <p:nvPr/>
        </p:nvSpPr>
        <p:spPr>
          <a:xfrm>
            <a:off x="971600" y="2564904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None/>
              <a:defRPr/>
            </a:pPr>
            <a:r>
              <a:rPr lang="en-US" altLang="en-US" kern="0" dirty="0"/>
              <a:t>A man-made feature in the environment. For example: buildings, bridges, tunnels, railroad tracks, dams, monuments, piers, cultivated land. 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187624" y="4941168"/>
            <a:ext cx="727280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1600" dirty="0"/>
              <a:t>Natural landforms and bodies of water. For example: cliffs, rivers, waterfalls, caves, mountains.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Human or Physical?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8" name="Picture 5" descr="web_23516_34934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412776"/>
            <a:ext cx="3312368" cy="190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332656"/>
            <a:ext cx="2088232" cy="2956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717032"/>
            <a:ext cx="3528392" cy="2034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C:\Users\olivia.russell\Downloads\860451964_cdc2b825ec_z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1196752"/>
            <a:ext cx="303619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3660601"/>
            <a:ext cx="3533775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395536" y="1844824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</a:rPr>
              <a:t>Physical – </a:t>
            </a:r>
          </a:p>
          <a:p>
            <a:r>
              <a:rPr lang="en-GB" sz="2400" b="1" dirty="0" smtClean="0">
                <a:solidFill>
                  <a:schemeClr val="bg1"/>
                </a:solidFill>
              </a:rPr>
              <a:t>The </a:t>
            </a:r>
            <a:r>
              <a:rPr lang="en-GB" sz="2400" b="1" dirty="0" err="1" smtClean="0">
                <a:solidFill>
                  <a:schemeClr val="bg1"/>
                </a:solidFill>
              </a:rPr>
              <a:t>Serro</a:t>
            </a:r>
            <a:r>
              <a:rPr lang="en-GB" sz="2400" b="1" dirty="0" smtClean="0">
                <a:solidFill>
                  <a:schemeClr val="bg1"/>
                </a:solidFill>
              </a:rPr>
              <a:t> do Mar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19872" y="2636912"/>
            <a:ext cx="33362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Physical - The Amazon Rainforest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 rot="1194411">
            <a:off x="6752705" y="1561226"/>
            <a:ext cx="2302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Human – </a:t>
            </a:r>
          </a:p>
          <a:p>
            <a:r>
              <a:rPr lang="en-GB" b="1" dirty="0" smtClean="0">
                <a:solidFill>
                  <a:schemeClr val="bg1"/>
                </a:solidFill>
              </a:rPr>
              <a:t>Christ the Redeemer Statue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 rot="1381783">
            <a:off x="420115" y="4446725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The </a:t>
            </a:r>
            <a:r>
              <a:rPr lang="en-GB" sz="2400" b="1" dirty="0" err="1" smtClean="0">
                <a:solidFill>
                  <a:srgbClr val="FF0000"/>
                </a:solidFill>
              </a:rPr>
              <a:t>Maracana</a:t>
            </a:r>
            <a:r>
              <a:rPr lang="en-GB" sz="2400" b="1" dirty="0" smtClean="0">
                <a:solidFill>
                  <a:srgbClr val="FF0000"/>
                </a:solidFill>
              </a:rPr>
              <a:t> Stadium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76056" y="4005064"/>
            <a:ext cx="324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</a:rPr>
              <a:t>Human - The </a:t>
            </a:r>
            <a:r>
              <a:rPr lang="en-GB" sz="2400" b="1" dirty="0" err="1" smtClean="0">
                <a:solidFill>
                  <a:schemeClr val="bg1"/>
                </a:solidFill>
              </a:rPr>
              <a:t>Hercilio</a:t>
            </a:r>
            <a:r>
              <a:rPr lang="en-GB" sz="2400" b="1" dirty="0" smtClean="0">
                <a:solidFill>
                  <a:schemeClr val="bg1"/>
                </a:solidFill>
              </a:rPr>
              <a:t> Luz Bridge</a:t>
            </a:r>
            <a:endParaRPr lang="en-GB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Geographical Regions of Brazil</a:t>
            </a:r>
            <a:endParaRPr lang="en-GB" dirty="0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539552" y="1566084"/>
            <a:ext cx="828092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charset="0"/>
                <a:cs typeface="Times New Roman" pitchFamily="18" charset="0"/>
              </a:rPr>
              <a:t>There are six major ecosystems in Brazil known as: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charset="0"/>
                <a:cs typeface="Times New Roman" pitchFamily="18" charset="0"/>
              </a:rPr>
              <a:t>Tropical rainforest (Amazonia),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charset="0"/>
                <a:cs typeface="Times New Roman" pitchFamily="18" charset="0"/>
              </a:rPr>
              <a:t>The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charset="0"/>
                <a:cs typeface="Times New Roman" pitchFamily="18" charset="0"/>
              </a:rPr>
              <a:t>Cerrado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charset="0"/>
                <a:cs typeface="Times New Roman" pitchFamily="18" charset="0"/>
              </a:rPr>
              <a:t> (tropical savannah grasslands),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charset="0"/>
                <a:cs typeface="Times New Roman" pitchFamily="18" charset="0"/>
              </a:rPr>
              <a:t>The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charset="0"/>
                <a:cs typeface="Times New Roman" pitchFamily="18" charset="0"/>
              </a:rPr>
              <a:t>Pantanal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charset="0"/>
                <a:cs typeface="Times New Roman" pitchFamily="18" charset="0"/>
              </a:rPr>
              <a:t> (wetlands),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charset="0"/>
                <a:cs typeface="Times New Roman" pitchFamily="18" charset="0"/>
              </a:rPr>
              <a:t>The Pampas (grasslands),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charset="0"/>
                <a:cs typeface="Times New Roman" pitchFamily="18" charset="0"/>
              </a:rPr>
              <a:t>The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charset="0"/>
                <a:cs typeface="Times New Roman" pitchFamily="18" charset="0"/>
              </a:rPr>
              <a:t>Caatinga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charset="0"/>
                <a:cs typeface="Times New Roman" pitchFamily="18" charset="0"/>
              </a:rPr>
              <a:t> (semi-arid forest),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charset="0"/>
                <a:cs typeface="Times New Roman" pitchFamily="18" charset="0"/>
              </a:rPr>
              <a:t>The Mata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charset="0"/>
                <a:cs typeface="Times New Roman" pitchFamily="18" charset="0"/>
              </a:rPr>
              <a:t>Atlantica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charset="0"/>
                <a:cs typeface="Times New Roman" pitchFamily="18" charset="0"/>
              </a:rPr>
              <a:t> (coastal forest).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charset="0"/>
                <a:cs typeface="Times New Roman" pitchFamily="18" charset="0"/>
              </a:rPr>
              <a:t>Using the map and information sheet, locate the different ecosystems found in Brazil.</a:t>
            </a:r>
            <a:r>
              <a:rPr kumimoji="0" lang="en-GB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charset="0"/>
                <a:cs typeface="Times New Roman" pitchFamily="18" charset="0"/>
              </a:rPr>
              <a:t> Read the information carefully as there is going to be a quiz next!</a:t>
            </a: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Quiz time!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1108720"/>
          </a:xfrm>
        </p:spPr>
        <p:txBody>
          <a:bodyPr>
            <a:normAutofit/>
          </a:bodyPr>
          <a:lstStyle/>
          <a:p>
            <a:r>
              <a:rPr lang="en-GB" dirty="0" smtClean="0"/>
              <a:t>If I went swimming off the coast of Brazil, what ocean would I be swimming in?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95536" y="2564904"/>
            <a:ext cx="8229600" cy="8206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Name 3 large cities in Brazil.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67544" y="3184376"/>
            <a:ext cx="8424936" cy="11807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3200" dirty="0"/>
              <a:t>N</a:t>
            </a:r>
            <a:r>
              <a:rPr kumimoji="0" lang="en-GB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ame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the river that flows through Brazil?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67544" y="3832448"/>
            <a:ext cx="8229600" cy="11807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 you name 2 of the 6 geographical regions you’ve just read about?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67544" y="5013176"/>
            <a:ext cx="8229600" cy="16127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What is a human feature (give an example) and what is a physical feature (give an example).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Answers!  How many did you get right?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r>
              <a:rPr lang="en-GB" sz="2400" dirty="0" smtClean="0"/>
              <a:t>If I went swimming off the coast of Brazil, what ocean would I be swimming in?  </a:t>
            </a:r>
            <a:r>
              <a:rPr lang="en-GB" sz="2400" dirty="0" smtClean="0">
                <a:solidFill>
                  <a:srgbClr val="FF0000"/>
                </a:solidFill>
              </a:rPr>
              <a:t>(South) Atlantic</a:t>
            </a:r>
          </a:p>
          <a:p>
            <a:r>
              <a:rPr lang="en-GB" sz="2400" dirty="0" smtClean="0"/>
              <a:t>Name 3 large cities in Brazil</a:t>
            </a:r>
            <a:r>
              <a:rPr lang="en-GB" sz="2400" dirty="0" smtClean="0">
                <a:solidFill>
                  <a:srgbClr val="FF0000"/>
                </a:solidFill>
              </a:rPr>
              <a:t>. Rio de Janeiro, Sao Paulo, Salvador, Manaus</a:t>
            </a:r>
            <a:r>
              <a:rPr lang="en-GB" sz="2400" dirty="0" smtClean="0"/>
              <a:t>, </a:t>
            </a:r>
            <a:r>
              <a:rPr lang="en-GB" sz="2400" dirty="0" smtClean="0">
                <a:solidFill>
                  <a:srgbClr val="FF0000"/>
                </a:solidFill>
              </a:rPr>
              <a:t>Fortaleza, Belo Horizonte</a:t>
            </a:r>
          </a:p>
          <a:p>
            <a:r>
              <a:rPr lang="en-GB" sz="2400" dirty="0" smtClean="0"/>
              <a:t>Name the river that flows through Brazil? </a:t>
            </a:r>
            <a:r>
              <a:rPr lang="en-GB" sz="2400" dirty="0" smtClean="0">
                <a:solidFill>
                  <a:srgbClr val="FF0000"/>
                </a:solidFill>
              </a:rPr>
              <a:t>The Amazon</a:t>
            </a:r>
          </a:p>
          <a:p>
            <a:r>
              <a:rPr lang="en-GB" sz="2400" dirty="0" smtClean="0"/>
              <a:t>Can you name 2 of the 6 geographical regions you’ve just read about? </a:t>
            </a:r>
            <a:r>
              <a:rPr lang="en-GB" sz="2400" dirty="0" err="1" smtClean="0">
                <a:solidFill>
                  <a:srgbClr val="FF0000"/>
                </a:solidFill>
              </a:rPr>
              <a:t>Caatinga</a:t>
            </a:r>
            <a:r>
              <a:rPr lang="en-GB" sz="2400" dirty="0" smtClean="0">
                <a:solidFill>
                  <a:srgbClr val="FF0000"/>
                </a:solidFill>
              </a:rPr>
              <a:t>, </a:t>
            </a:r>
            <a:r>
              <a:rPr lang="en-GB" sz="2400" dirty="0" err="1" smtClean="0">
                <a:solidFill>
                  <a:srgbClr val="FF0000"/>
                </a:solidFill>
              </a:rPr>
              <a:t>Cerrado</a:t>
            </a:r>
            <a:r>
              <a:rPr lang="en-GB" sz="2400" dirty="0" smtClean="0">
                <a:solidFill>
                  <a:srgbClr val="FF0000"/>
                </a:solidFill>
              </a:rPr>
              <a:t>,  </a:t>
            </a:r>
            <a:r>
              <a:rPr lang="en-GB" sz="2400" dirty="0" err="1" smtClean="0">
                <a:solidFill>
                  <a:srgbClr val="FF0000"/>
                </a:solidFill>
              </a:rPr>
              <a:t>Pantanal</a:t>
            </a:r>
            <a:r>
              <a:rPr lang="en-GB" sz="2400" dirty="0" smtClean="0">
                <a:solidFill>
                  <a:srgbClr val="FF0000"/>
                </a:solidFill>
              </a:rPr>
              <a:t>, Mata </a:t>
            </a:r>
            <a:r>
              <a:rPr lang="en-GB" sz="2400" dirty="0" err="1" smtClean="0">
                <a:solidFill>
                  <a:srgbClr val="FF0000"/>
                </a:solidFill>
              </a:rPr>
              <a:t>Atlantica</a:t>
            </a:r>
            <a:r>
              <a:rPr lang="en-GB" sz="2400" dirty="0" smtClean="0">
                <a:solidFill>
                  <a:srgbClr val="FF0000"/>
                </a:solidFill>
              </a:rPr>
              <a:t>, Pampas, Amazon Rainforest</a:t>
            </a:r>
          </a:p>
          <a:p>
            <a:r>
              <a:rPr lang="en-GB" sz="2400" dirty="0" smtClean="0"/>
              <a:t>What is a human feature (give an example) and what is a physical feature (give an example). </a:t>
            </a:r>
            <a:r>
              <a:rPr lang="en-GB" sz="2400" dirty="0" smtClean="0">
                <a:solidFill>
                  <a:srgbClr val="FF0000"/>
                </a:solidFill>
              </a:rPr>
              <a:t>Human = manmade  </a:t>
            </a:r>
            <a:r>
              <a:rPr lang="en-GB" sz="2400" dirty="0" err="1" smtClean="0">
                <a:solidFill>
                  <a:srgbClr val="FF0000"/>
                </a:solidFill>
              </a:rPr>
              <a:t>eg</a:t>
            </a:r>
            <a:r>
              <a:rPr lang="en-GB" sz="2400" dirty="0" smtClean="0">
                <a:solidFill>
                  <a:srgbClr val="FF0000"/>
                </a:solidFill>
              </a:rPr>
              <a:t>. Christ the Redeemer statue Physical = natural – </a:t>
            </a:r>
            <a:r>
              <a:rPr lang="en-GB" sz="2400" dirty="0" err="1" smtClean="0">
                <a:solidFill>
                  <a:srgbClr val="FF0000"/>
                </a:solidFill>
              </a:rPr>
              <a:t>eg</a:t>
            </a:r>
            <a:r>
              <a:rPr lang="en-GB" sz="2400" dirty="0" smtClean="0">
                <a:solidFill>
                  <a:srgbClr val="FF0000"/>
                </a:solidFill>
              </a:rPr>
              <a:t> Amazon River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619</Words>
  <Application>Microsoft Office PowerPoint</Application>
  <PresentationFormat>On-screen Show (4:3)</PresentationFormat>
  <Paragraphs>66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Slide 1</vt:lpstr>
      <vt:lpstr>School / Home Learning</vt:lpstr>
      <vt:lpstr>Our world – what do you know?</vt:lpstr>
      <vt:lpstr>Brazil</vt:lpstr>
      <vt:lpstr>Google Earth or use an Atlas</vt:lpstr>
      <vt:lpstr>Maps show many different things</vt:lpstr>
      <vt:lpstr>Write a definition in your books of:</vt:lpstr>
      <vt:lpstr>You may have written something like this:</vt:lpstr>
      <vt:lpstr>Human or Physical? </vt:lpstr>
      <vt:lpstr>Geographical Regions of Brazil</vt:lpstr>
      <vt:lpstr>Quiz time!</vt:lpstr>
      <vt:lpstr>Answers!  How many did you get right?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Stewart</dc:creator>
  <cp:lastModifiedBy>StaffLaws</cp:lastModifiedBy>
  <cp:revision>39</cp:revision>
  <dcterms:created xsi:type="dcterms:W3CDTF">2020-05-22T05:56:34Z</dcterms:created>
  <dcterms:modified xsi:type="dcterms:W3CDTF">2020-05-29T09:30:22Z</dcterms:modified>
</cp:coreProperties>
</file>