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7"/>
  </p:notesMasterIdLst>
  <p:sldIdLst>
    <p:sldId id="277" r:id="rId13"/>
    <p:sldId id="278" r:id="rId14"/>
    <p:sldId id="274" r:id="rId15"/>
    <p:sldId id="280" r:id="rId16"/>
    <p:sldId id="279" r:id="rId17"/>
    <p:sldId id="258" r:id="rId18"/>
    <p:sldId id="257" r:id="rId19"/>
    <p:sldId id="259" r:id="rId20"/>
    <p:sldId id="263" r:id="rId21"/>
    <p:sldId id="262" r:id="rId22"/>
    <p:sldId id="261" r:id="rId23"/>
    <p:sldId id="265" r:id="rId24"/>
    <p:sldId id="266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8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60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Patterns can be repeating objects</a:t>
            </a:r>
          </a:p>
          <a:p>
            <a:r>
              <a:rPr lang="en-GB" dirty="0"/>
              <a:t>Say the shapes </a:t>
            </a:r>
            <a:r>
              <a:rPr lang="en-GB" dirty="0" err="1"/>
              <a:t>outloud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85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77201436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A4CD9B-5139-5A44-AD89-C815BB6FB5C3}"/>
              </a:ext>
            </a:extLst>
          </p:cNvPr>
          <p:cNvSpPr txBox="1"/>
          <p:nvPr/>
        </p:nvSpPr>
        <p:spPr>
          <a:xfrm>
            <a:off x="138896" y="2395959"/>
            <a:ext cx="57410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LC: Can you recognise patterns with 2D and 3D shapes?</a:t>
            </a:r>
          </a:p>
          <a:p>
            <a:endParaRPr lang="en-GB" dirty="0"/>
          </a:p>
          <a:p>
            <a:r>
              <a:rPr lang="en-GB" dirty="0"/>
              <a:t>Video Link for Lesson 1: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https://vimeo.com/477201436</a:t>
            </a: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2-D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3-D shape?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do you spell 4?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What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word would come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Up, Down, Up, Down, Up, Down, Up, Down,  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0962" y="441540"/>
            <a:ext cx="877261" cy="769486"/>
          </a:xfrm>
          <a:prstGeom prst="rect">
            <a:avLst/>
          </a:prstGeom>
        </p:spPr>
      </p:pic>
      <p:sp>
        <p:nvSpPr>
          <p:cNvPr id="6" name="Isosceles Triangle 5"/>
          <p:cNvSpPr/>
          <p:nvPr/>
        </p:nvSpPr>
        <p:spPr>
          <a:xfrm>
            <a:off x="6410104" y="528862"/>
            <a:ext cx="585519" cy="594842"/>
          </a:xfrm>
          <a:prstGeom prst="triangle">
            <a:avLst>
              <a:gd name="adj" fmla="val 47669"/>
            </a:avLst>
          </a:prstGeom>
          <a:solidFill>
            <a:srgbClr val="F7D7B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 rot="4013594">
            <a:off x="6822708" y="1471826"/>
            <a:ext cx="471054" cy="1208337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6440" y="1617636"/>
            <a:ext cx="1356947" cy="953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2-D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3-D shape?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do you spell 4?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What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word would come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Up, Down, Up, Down, Up, Down, Up, Down,  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0962" y="441540"/>
            <a:ext cx="877261" cy="769486"/>
          </a:xfrm>
          <a:prstGeom prst="rect">
            <a:avLst/>
          </a:prstGeom>
        </p:spPr>
      </p:pic>
      <p:sp>
        <p:nvSpPr>
          <p:cNvPr id="6" name="Isosceles Triangle 5"/>
          <p:cNvSpPr/>
          <p:nvPr/>
        </p:nvSpPr>
        <p:spPr>
          <a:xfrm>
            <a:off x="6410104" y="528862"/>
            <a:ext cx="585519" cy="594842"/>
          </a:xfrm>
          <a:prstGeom prst="triangle">
            <a:avLst>
              <a:gd name="adj" fmla="val 47669"/>
            </a:avLst>
          </a:prstGeom>
          <a:solidFill>
            <a:srgbClr val="F7D7B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 rot="4013594">
            <a:off x="6822708" y="1471826"/>
            <a:ext cx="471054" cy="1208337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6440" y="1617636"/>
            <a:ext cx="1356947" cy="95303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539934" y="2918149"/>
            <a:ext cx="101470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four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23598" y="4964112"/>
            <a:ext cx="163931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Up</a:t>
            </a:r>
          </a:p>
        </p:txBody>
      </p:sp>
      <p:sp>
        <p:nvSpPr>
          <p:cNvPr id="12" name="Oval 11"/>
          <p:cNvSpPr/>
          <p:nvPr/>
        </p:nvSpPr>
        <p:spPr>
          <a:xfrm>
            <a:off x="6228795" y="421849"/>
            <a:ext cx="914461" cy="876250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902360" y="1617636"/>
            <a:ext cx="1421238" cy="100763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179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14928" y="105842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do you notice?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4496143"/>
            <a:ext cx="563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Where have you seen patterns?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39" y="2727142"/>
            <a:ext cx="2098419" cy="17626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534" y="3008403"/>
            <a:ext cx="1428750" cy="1200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260" y="2727142"/>
            <a:ext cx="2098419" cy="17626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655" y="3008403"/>
            <a:ext cx="1428750" cy="1200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381" y="2654734"/>
            <a:ext cx="2098419" cy="19074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774" y="2959102"/>
            <a:ext cx="1428750" cy="1298752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950976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848769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746562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644355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542148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439941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337734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235524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564012" y="40443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are patterns?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992" y="4838199"/>
            <a:ext cx="1908711" cy="133609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259" y="4029942"/>
            <a:ext cx="2465175" cy="226830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671533" y="4226387"/>
            <a:ext cx="19674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this a pattern?</a:t>
            </a:r>
          </a:p>
        </p:txBody>
      </p:sp>
      <p:sp>
        <p:nvSpPr>
          <p:cNvPr id="24" name="Rounded Rectangular Callout 23"/>
          <p:cNvSpPr/>
          <p:nvPr/>
        </p:nvSpPr>
        <p:spPr>
          <a:xfrm>
            <a:off x="2538787" y="4186835"/>
            <a:ext cx="2209985" cy="1033213"/>
          </a:xfrm>
          <a:prstGeom prst="wedgeRoundRectCallout">
            <a:avLst>
              <a:gd name="adj1" fmla="val -56169"/>
              <a:gd name="adj2" fmla="val 63195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2" grpId="0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5396" y="1268343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7433" y="506146"/>
            <a:ext cx="7671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4" name="Isosceles Triangle 3"/>
          <p:cNvSpPr/>
          <p:nvPr/>
        </p:nvSpPr>
        <p:spPr>
          <a:xfrm>
            <a:off x="400984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1399253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2397522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395791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4394060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5392329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6390598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/>
          <p:cNvSpPr/>
          <p:nvPr/>
        </p:nvSpPr>
        <p:spPr>
          <a:xfrm>
            <a:off x="7388864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549909" y="2928442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33052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330087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327122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324156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433" y="4602009"/>
            <a:ext cx="1645380" cy="127905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671533" y="4226387"/>
            <a:ext cx="39885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know what comes next if I say the pattern.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2578929" y="4139464"/>
            <a:ext cx="3958349" cy="1471918"/>
          </a:xfrm>
          <a:prstGeom prst="wedgeRoundRectCallout">
            <a:avLst>
              <a:gd name="adj1" fmla="val -60920"/>
              <a:gd name="adj2" fmla="val 3550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  <p:bldP spid="13" grpId="1"/>
      <p:bldP spid="19" grpId="0" animBg="1"/>
      <p:bldP spid="20" grpId="0" animBg="1"/>
      <p:bldP spid="21" grpId="0" animBg="1"/>
      <p:bldP spid="22" grpId="0" animBg="1"/>
      <p:bldP spid="24" grpId="0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077" y="349075"/>
            <a:ext cx="770602" cy="7706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66636" y="484952"/>
            <a:ext cx="2127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0868" y="165179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8463" y="1081854"/>
            <a:ext cx="7308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6" name="Rectangle 5"/>
          <p:cNvSpPr/>
          <p:nvPr/>
        </p:nvSpPr>
        <p:spPr>
          <a:xfrm>
            <a:off x="377684" y="2678300"/>
            <a:ext cx="789709" cy="858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306677" y="2678300"/>
            <a:ext cx="828000" cy="82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374222" y="2678300"/>
            <a:ext cx="789709" cy="858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317070" y="2678300"/>
            <a:ext cx="828000" cy="82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70760" y="2678300"/>
            <a:ext cx="789709" cy="858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299753" y="2678300"/>
            <a:ext cx="828000" cy="82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367298" y="2678300"/>
            <a:ext cx="789709" cy="858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310143" y="2678300"/>
            <a:ext cx="828000" cy="82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491633" y="2613952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09752" y="2522685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306787" y="2522685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303822" y="2522685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300856" y="2522685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00818" y="4376645"/>
            <a:ext cx="789709" cy="8589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1329811" y="4376645"/>
            <a:ext cx="828000" cy="828000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397356" y="4376645"/>
            <a:ext cx="789709" cy="8589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/>
          <p:cNvSpPr/>
          <p:nvPr/>
        </p:nvSpPr>
        <p:spPr>
          <a:xfrm>
            <a:off x="3340204" y="4376645"/>
            <a:ext cx="828000" cy="828000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393894" y="4376645"/>
            <a:ext cx="789709" cy="8589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/>
          <p:cNvSpPr/>
          <p:nvPr/>
        </p:nvSpPr>
        <p:spPr>
          <a:xfrm>
            <a:off x="5322887" y="4376645"/>
            <a:ext cx="828000" cy="828000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390432" y="4376645"/>
            <a:ext cx="789709" cy="8589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7333277" y="4376645"/>
            <a:ext cx="828000" cy="828000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7492016" y="443693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32886" y="422103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2329921" y="422103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4326956" y="422103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6323990" y="422103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CE57E813-7E1E-4B68-ACE7-183523FD77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01680" y="4974951"/>
            <a:ext cx="1908711" cy="1336097"/>
          </a:xfrm>
          <a:prstGeom prst="rect">
            <a:avLst/>
          </a:prstGeom>
        </p:spPr>
      </p:pic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5FEFC3B3-06B9-4F12-800A-94F7F84800DB}"/>
              </a:ext>
            </a:extLst>
          </p:cNvPr>
          <p:cNvSpPr/>
          <p:nvPr/>
        </p:nvSpPr>
        <p:spPr>
          <a:xfrm>
            <a:off x="7333277" y="4376645"/>
            <a:ext cx="828000" cy="8280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910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4" grpId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7" grpId="1"/>
      <p:bldP spid="28" grpId="0" animBg="1"/>
      <p:bldP spid="29" grpId="0" animBg="1"/>
      <p:bldP spid="30" grpId="0" animBg="1"/>
      <p:bldP spid="31" grpId="0" animBg="1"/>
      <p:bldP spid="36" grpId="0" animBg="1"/>
      <p:bldP spid="3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1570" y="112075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7512" y="443345"/>
            <a:ext cx="7525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33" name="Can 32"/>
          <p:cNvSpPr/>
          <p:nvPr/>
        </p:nvSpPr>
        <p:spPr>
          <a:xfrm>
            <a:off x="1700048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397559" y="3019794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an 34"/>
          <p:cNvSpPr/>
          <p:nvPr/>
        </p:nvSpPr>
        <p:spPr>
          <a:xfrm>
            <a:off x="1036536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2457337" y="3018772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an 36"/>
          <p:cNvSpPr/>
          <p:nvPr/>
        </p:nvSpPr>
        <p:spPr>
          <a:xfrm>
            <a:off x="3735015" y="2745094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an 37"/>
          <p:cNvSpPr/>
          <p:nvPr/>
        </p:nvSpPr>
        <p:spPr>
          <a:xfrm>
            <a:off x="3105875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ube 38"/>
          <p:cNvSpPr/>
          <p:nvPr/>
        </p:nvSpPr>
        <p:spPr>
          <a:xfrm>
            <a:off x="4455950" y="3019794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an 39"/>
          <p:cNvSpPr/>
          <p:nvPr/>
        </p:nvSpPr>
        <p:spPr>
          <a:xfrm>
            <a:off x="5687066" y="2738175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an 40"/>
          <p:cNvSpPr/>
          <p:nvPr/>
        </p:nvSpPr>
        <p:spPr>
          <a:xfrm>
            <a:off x="5050527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Can 41"/>
          <p:cNvSpPr/>
          <p:nvPr/>
        </p:nvSpPr>
        <p:spPr>
          <a:xfrm>
            <a:off x="7597118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an 42"/>
          <p:cNvSpPr/>
          <p:nvPr/>
        </p:nvSpPr>
        <p:spPr>
          <a:xfrm>
            <a:off x="7009026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6416658" y="2827567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342139" y="2592100"/>
            <a:ext cx="1984536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7058118" y="2747821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378639" y="2592100"/>
            <a:ext cx="1985244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4407122" y="2592100"/>
            <a:ext cx="1889552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Cube 48"/>
          <p:cNvSpPr/>
          <p:nvPr/>
        </p:nvSpPr>
        <p:spPr>
          <a:xfrm>
            <a:off x="6388002" y="2991985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7651121" y="2726085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6342338" y="2576309"/>
            <a:ext cx="1889552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4967" y="4621917"/>
            <a:ext cx="1669458" cy="122172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548704" y="4299055"/>
            <a:ext cx="39885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It helps if I circle the parts of the pattern that repeat.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2563817" y="4139464"/>
            <a:ext cx="3958349" cy="1704176"/>
          </a:xfrm>
          <a:prstGeom prst="wedgeRoundRectCallout">
            <a:avLst>
              <a:gd name="adj1" fmla="val -60920"/>
              <a:gd name="adj2" fmla="val 3550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532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  <p:bldP spid="44" grpId="1"/>
      <p:bldP spid="45" grpId="0" animBg="1"/>
      <p:bldP spid="46" grpId="0"/>
      <p:bldP spid="46" grpId="1"/>
      <p:bldP spid="47" grpId="0" animBg="1"/>
      <p:bldP spid="48" grpId="0" animBg="1"/>
      <p:bldP spid="49" grpId="0" animBg="1"/>
      <p:bldP spid="50" grpId="0"/>
      <p:bldP spid="50" grpId="1"/>
      <p:bldP spid="51" grpId="0" animBg="1"/>
      <p:bldP spid="25" grpId="0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115" y="331518"/>
            <a:ext cx="838129" cy="8381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71878" y="519749"/>
            <a:ext cx="2191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74315" y="1791149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26579" y="1152708"/>
            <a:ext cx="76313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6" name="Rectangle 5"/>
          <p:cNvSpPr/>
          <p:nvPr/>
        </p:nvSpPr>
        <p:spPr>
          <a:xfrm>
            <a:off x="1728950" y="3109953"/>
            <a:ext cx="468000" cy="90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54897" y="3233444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020436" y="312585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31763" y="2954338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328798" y="2954338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325833" y="2954338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322867" y="2954338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033339" y="3233444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3743199" y="3134477"/>
            <a:ext cx="468000" cy="90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369146" y="3257968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047588" y="3257968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5734509" y="3142842"/>
            <a:ext cx="468000" cy="90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360456" y="3266333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038898" y="3266333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6467863" y="312585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628920" y="3098288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1" name="Oval 40"/>
          <p:cNvSpPr/>
          <p:nvPr/>
        </p:nvSpPr>
        <p:spPr>
          <a:xfrm>
            <a:off x="6383497" y="3286842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048146" y="3286842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7715835" y="3129492"/>
            <a:ext cx="468000" cy="90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550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14" grpId="0"/>
      <p:bldP spid="14" grpId="1"/>
      <p:bldP spid="15" grpId="0" animBg="1"/>
      <p:bldP spid="16" grpId="0" animBg="1"/>
      <p:bldP spid="17" grpId="0" animBg="1"/>
      <p:bldP spid="1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39" grpId="1"/>
      <p:bldP spid="40" grpId="0"/>
      <p:bldP spid="40" grpId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373" y="371958"/>
            <a:ext cx="807718" cy="8077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5978" y="519100"/>
            <a:ext cx="2003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0036" y="173114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895" y="1105258"/>
            <a:ext cx="724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30530" y="258967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327565" y="258967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324600" y="258967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321634" y="258967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4599958" y="2778153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7" name="Picture 5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11" y="2752604"/>
            <a:ext cx="902662" cy="924439"/>
          </a:xfrm>
          <a:prstGeom prst="rect">
            <a:avLst/>
          </a:prstGeom>
        </p:spPr>
      </p:pic>
      <p:pic>
        <p:nvPicPr>
          <p:cNvPr id="58" name="Picture 57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1483" y="4508981"/>
            <a:ext cx="626531" cy="641646"/>
          </a:xfrm>
          <a:prstGeom prst="rect">
            <a:avLst/>
          </a:prstGeom>
        </p:spPr>
      </p:pic>
      <p:pic>
        <p:nvPicPr>
          <p:cNvPr id="59" name="Picture 58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527" y="4337317"/>
            <a:ext cx="626890" cy="776220"/>
          </a:xfrm>
          <a:prstGeom prst="rect">
            <a:avLst/>
          </a:prstGeom>
        </p:spPr>
      </p:pic>
      <p:pic>
        <p:nvPicPr>
          <p:cNvPr id="62" name="Picture 6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1351673" y="2820337"/>
            <a:ext cx="902662" cy="924439"/>
          </a:xfrm>
          <a:prstGeom prst="rect">
            <a:avLst/>
          </a:prstGeom>
        </p:spPr>
      </p:pic>
      <p:pic>
        <p:nvPicPr>
          <p:cNvPr id="63" name="Picture 6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307" y="2752603"/>
            <a:ext cx="902662" cy="924439"/>
          </a:xfrm>
          <a:prstGeom prst="rect">
            <a:avLst/>
          </a:prstGeom>
        </p:spPr>
      </p:pic>
      <p:pic>
        <p:nvPicPr>
          <p:cNvPr id="64" name="Picture 6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3334669" y="2820336"/>
            <a:ext cx="902662" cy="924439"/>
          </a:xfrm>
          <a:prstGeom prst="rect">
            <a:avLst/>
          </a:prstGeom>
        </p:spPr>
      </p:pic>
      <p:pic>
        <p:nvPicPr>
          <p:cNvPr id="65" name="Picture 6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369" y="2788370"/>
            <a:ext cx="902662" cy="924439"/>
          </a:xfrm>
          <a:prstGeom prst="rect">
            <a:avLst/>
          </a:prstGeom>
        </p:spPr>
      </p:pic>
      <p:pic>
        <p:nvPicPr>
          <p:cNvPr id="66" name="Picture 6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5258419" y="2853713"/>
            <a:ext cx="902662" cy="924439"/>
          </a:xfrm>
          <a:prstGeom prst="rect">
            <a:avLst/>
          </a:prstGeom>
        </p:spPr>
      </p:pic>
      <p:pic>
        <p:nvPicPr>
          <p:cNvPr id="67" name="Picture 6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5512" y="2722509"/>
            <a:ext cx="902662" cy="924439"/>
          </a:xfrm>
          <a:prstGeom prst="rect">
            <a:avLst/>
          </a:prstGeom>
        </p:spPr>
      </p:pic>
      <p:pic>
        <p:nvPicPr>
          <p:cNvPr id="68" name="Picture 67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7294439" y="2790242"/>
            <a:ext cx="902662" cy="924439"/>
          </a:xfrm>
          <a:prstGeom prst="rect">
            <a:avLst/>
          </a:prstGeom>
        </p:spPr>
      </p:pic>
      <p:pic>
        <p:nvPicPr>
          <p:cNvPr id="24" name="Picture 2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844080" y="4337317"/>
            <a:ext cx="626890" cy="776220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992" y="4508981"/>
            <a:ext cx="626531" cy="641646"/>
          </a:xfrm>
          <a:prstGeom prst="rect">
            <a:avLst/>
          </a:prstGeom>
        </p:spPr>
      </p:pic>
      <p:pic>
        <p:nvPicPr>
          <p:cNvPr id="26" name="Picture 2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7036" y="4337317"/>
            <a:ext cx="626890" cy="776220"/>
          </a:xfrm>
          <a:prstGeom prst="rect">
            <a:avLst/>
          </a:prstGeom>
        </p:spPr>
      </p:pic>
      <p:pic>
        <p:nvPicPr>
          <p:cNvPr id="27" name="Picture 2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82589" y="4337317"/>
            <a:ext cx="626890" cy="776220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8501" y="4508981"/>
            <a:ext cx="626531" cy="641646"/>
          </a:xfrm>
          <a:prstGeom prst="rect">
            <a:avLst/>
          </a:prstGeom>
        </p:spPr>
      </p:pic>
      <p:pic>
        <p:nvPicPr>
          <p:cNvPr id="29" name="Picture 28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5545" y="4337317"/>
            <a:ext cx="626890" cy="776220"/>
          </a:xfrm>
          <a:prstGeom prst="rect">
            <a:avLst/>
          </a:prstGeom>
        </p:spPr>
      </p:pic>
      <p:pic>
        <p:nvPicPr>
          <p:cNvPr id="30" name="Picture 2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21098" y="4351169"/>
            <a:ext cx="626890" cy="776220"/>
          </a:xfrm>
          <a:prstGeom prst="rect">
            <a:avLst/>
          </a:prstGeom>
        </p:spPr>
      </p:pic>
      <p:pic>
        <p:nvPicPr>
          <p:cNvPr id="31" name="Picture 30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7010" y="4504348"/>
            <a:ext cx="626531" cy="641646"/>
          </a:xfrm>
          <a:prstGeom prst="rect">
            <a:avLst/>
          </a:prstGeom>
        </p:spPr>
      </p:pic>
      <p:pic>
        <p:nvPicPr>
          <p:cNvPr id="32" name="Picture 3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4054" y="4332684"/>
            <a:ext cx="626890" cy="776220"/>
          </a:xfrm>
          <a:prstGeom prst="rect">
            <a:avLst/>
          </a:prstGeom>
        </p:spPr>
      </p:pic>
      <p:pic>
        <p:nvPicPr>
          <p:cNvPr id="33" name="Picture 3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9605" y="4332684"/>
            <a:ext cx="626890" cy="77622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569461" y="434019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24415" y="4159962"/>
            <a:ext cx="1808440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2495151" y="4159962"/>
            <a:ext cx="1808440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4346380" y="4159962"/>
            <a:ext cx="1808440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6189249" y="4159962"/>
            <a:ext cx="1808440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2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5" grpId="0" animBg="1"/>
      <p:bldP spid="16" grpId="0" animBg="1"/>
      <p:bldP spid="17" grpId="0" animBg="1"/>
      <p:bldP spid="18" grpId="0" animBg="1"/>
      <p:bldP spid="39" grpId="0"/>
      <p:bldP spid="39" grpId="1"/>
      <p:bldP spid="34" grpId="0"/>
      <p:bldP spid="34" grpId="1"/>
      <p:bldP spid="37" grpId="0" animBg="1"/>
      <p:bldP spid="38" grpId="0" animBg="1"/>
      <p:bldP spid="40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111" y="352239"/>
            <a:ext cx="802242" cy="8022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43092" y="511713"/>
            <a:ext cx="2159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0868" y="1724317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7512" y="1131561"/>
            <a:ext cx="7650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25" name="Oval 24"/>
          <p:cNvSpPr/>
          <p:nvPr/>
        </p:nvSpPr>
        <p:spPr>
          <a:xfrm>
            <a:off x="316862" y="2408541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655728" y="3888502"/>
            <a:ext cx="5400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31179" y="2759846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118131" y="4228101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859799" y="4313214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632082" y="2996113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358399" y="4528451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2369372" y="4130792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173092" y="3590792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1912498" y="4465614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633092" y="3419419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82627" y="3856014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183267" y="3355919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710806" y="3304296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2816344" y="3775679"/>
            <a:ext cx="5400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4172082" y="3149419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6658131" y="4465614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7561977" y="3976079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7198131" y="4396014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7649448" y="3436079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925829" y="3744432"/>
            <a:ext cx="430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781130" y="3856166"/>
            <a:ext cx="430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8" name="Oval 57"/>
          <p:cNvSpPr/>
          <p:nvPr/>
        </p:nvSpPr>
        <p:spPr>
          <a:xfrm>
            <a:off x="4043321" y="5492500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4043321" y="4850892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298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-0.13333 -0.2497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17674 -0.13982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37" y="-6991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4" grpId="0" animBg="1"/>
      <p:bldP spid="55" grpId="0" animBg="1"/>
      <p:bldP spid="56" grpId="0" animBg="1"/>
      <p:bldP spid="8" grpId="0"/>
      <p:bldP spid="57" grpId="0"/>
      <p:bldP spid="58" grpId="0" animBg="1"/>
      <p:bldP spid="58" grpId="1" animBg="1"/>
      <p:bldP spid="59" grpId="0" animBg="1"/>
      <p:bldP spid="5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180317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4|10.1|2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5|0.9|0.5|0.6|0.6|0.5|0.5|0.5|2.4|3.5|0.7|0.6|0.6|0.6|0.7|12.5|3.9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1.9|6.1|18|8.1|1.5|1.5|1.9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|9.6|3.4|2.1|26.1|2.4|1.7|1.8|2.5|10|2.3|1.6|2.5|2.6|5|9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5.1|4|23.2|21.7|4.4|2.4|7|2.6|7.8|2|2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9|3.9|2.3|5.5|30.4|5.2|1.8|3.6|2.3|3.7|1.3|2.1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1|6.3|2.6|0.8|0.6|0.8|0.7|0.8|0.6|0.7|1.2|0.7|0.7|0.6|0.7|0.7|0.6|0.6|0.6|0.6|0.6|0.7|20.2|1.1|1.2|1.1|5.1|7.1|2.3|0.8|0.9|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6|1|0.6|11.3|2.5|1.1|3.5|0.7|2.3|5.6|3.5|1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F0E787-B26D-4D1B-B6BC-02C782B4E6ED}">
  <ds:schemaRefs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10480</TotalTime>
  <Words>282</Words>
  <Application>Microsoft Macintosh PowerPoint</Application>
  <PresentationFormat>On-screen Show (4:3)</PresentationFormat>
  <Paragraphs>71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89</cp:revision>
  <dcterms:created xsi:type="dcterms:W3CDTF">2019-07-05T11:02:13Z</dcterms:created>
  <dcterms:modified xsi:type="dcterms:W3CDTF">2021-02-06T19:01:08Z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