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5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 showGuides="1">
      <p:cViewPr varScale="1">
        <p:scale>
          <a:sx n="81" d="100"/>
          <a:sy n="81" d="100"/>
        </p:scale>
        <p:origin x="67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E2E63-9DAD-8F44-8BBC-8F070CED5E1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13DAC-055F-9E45-9330-9E6ADD893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841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913DAC-055F-9E45-9330-9E6ADD893DB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476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24" y="6391276"/>
            <a:ext cx="1869277" cy="3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1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898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3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49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2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805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01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75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26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9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729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96C3-FA69-4616-B21A-B8596B9DAAF8}" type="datetimeFigureOut">
              <a:rPr lang="en-GB" smtClean="0"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1F4DC-39B5-4E61-8A6F-F0CE470504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52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C7E50-67E5-4C5A-963D-B1FE3D17144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5719" y="50006"/>
            <a:ext cx="9072563" cy="67579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4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15" y="2232206"/>
            <a:ext cx="4243848" cy="40383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519" y="278898"/>
            <a:ext cx="8152326" cy="1614296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LC: Can you complete expanded noun phrases? 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964648" y="2513899"/>
            <a:ext cx="4012603" cy="1104060"/>
          </a:xfrm>
          <a:prstGeom prst="wedgeRoundRectCallout">
            <a:avLst>
              <a:gd name="adj1" fmla="val -77133"/>
              <a:gd name="adj2" fmla="val 4047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Using words to describe and specify.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525" y="3992578"/>
            <a:ext cx="2039887" cy="2391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84F6BA-E618-1940-8FEE-A63522009946}"/>
              </a:ext>
            </a:extLst>
          </p:cNvPr>
          <p:cNvSpPr txBox="1"/>
          <p:nvPr/>
        </p:nvSpPr>
        <p:spPr>
          <a:xfrm>
            <a:off x="3641553" y="6384312"/>
            <a:ext cx="218421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64320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40835" y="188640"/>
            <a:ext cx="40623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Noun phrases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3490" y="1355463"/>
            <a:ext cx="8335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noun phrase is a word or group of words that contains a noun but no verb to tell us what the noun is doing or feeling.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562" y="3089181"/>
            <a:ext cx="1485672" cy="2338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78" y="3399416"/>
            <a:ext cx="2513908" cy="205134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57907" y="5680038"/>
            <a:ext cx="1806450" cy="5056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 patterned table.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86173" y="5626249"/>
            <a:ext cx="1806450" cy="5056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red flowers.</a:t>
            </a:r>
          </a:p>
        </p:txBody>
      </p:sp>
    </p:spTree>
    <p:extLst>
      <p:ext uri="{BB962C8B-B14F-4D97-AF65-F5344CB8AC3E}">
        <p14:creationId xmlns:p14="http://schemas.microsoft.com/office/powerpoint/2010/main" val="143054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3019" y="188640"/>
            <a:ext cx="68579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Expanded noun phrases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3490" y="1355463"/>
            <a:ext cx="8335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 expanded noun phrase is a noun phrase with extra details added. </a:t>
            </a:r>
          </a:p>
          <a:p>
            <a:r>
              <a:rPr lang="en-GB" sz="2400" dirty="0"/>
              <a:t>Adjectives can be added to add more information: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562" y="3089181"/>
            <a:ext cx="1485672" cy="2338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78" y="3399416"/>
            <a:ext cx="2513908" cy="205134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57907" y="5680038"/>
            <a:ext cx="1806450" cy="8304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 floral, patterned table.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86173" y="5626249"/>
            <a:ext cx="1806450" cy="8304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wild, red flowers.</a:t>
            </a:r>
          </a:p>
        </p:txBody>
      </p:sp>
    </p:spTree>
    <p:extLst>
      <p:ext uri="{BB962C8B-B14F-4D97-AF65-F5344CB8AC3E}">
        <p14:creationId xmlns:p14="http://schemas.microsoft.com/office/powerpoint/2010/main" val="114280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15" y="2521917"/>
            <a:ext cx="4243848" cy="403839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4706465" y="1707074"/>
            <a:ext cx="4012603" cy="2789621"/>
          </a:xfrm>
          <a:prstGeom prst="wedgeRoundRectCallout">
            <a:avLst>
              <a:gd name="adj1" fmla="val -82494"/>
              <a:gd name="adj2" fmla="val 2199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Look at the pictures on the following pages and see if you can think of ways to expand the noun phrase by adding adjectives.</a:t>
            </a:r>
          </a:p>
        </p:txBody>
      </p:sp>
    </p:spTree>
    <p:extLst>
      <p:ext uri="{BB962C8B-B14F-4D97-AF65-F5344CB8AC3E}">
        <p14:creationId xmlns:p14="http://schemas.microsoft.com/office/powerpoint/2010/main" val="3147476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tree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94365"/>
            <a:ext cx="6048720" cy="56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1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dog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371512"/>
            <a:ext cx="6048720" cy="510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49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man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670319"/>
            <a:ext cx="6048720" cy="450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67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lady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670319"/>
            <a:ext cx="4633400" cy="450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564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octopus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1246674"/>
            <a:ext cx="4633400" cy="335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80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butterfly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1392201"/>
            <a:ext cx="4633400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78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ice-cream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576" y="1392201"/>
            <a:ext cx="1968847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02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baby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25" y="1392201"/>
            <a:ext cx="3516750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73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storm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891" y="1392201"/>
            <a:ext cx="2542217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72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8415" y="357699"/>
            <a:ext cx="5732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How did you do?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85" y="1928301"/>
            <a:ext cx="7645140" cy="28818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3836" y="4949554"/>
            <a:ext cx="7541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Do you think you will be able to write more interesting sentences using expanded noun phrases?</a:t>
            </a:r>
          </a:p>
          <a:p>
            <a:endParaRPr lang="en-GB" sz="2000" dirty="0"/>
          </a:p>
          <a:p>
            <a:r>
              <a:rPr lang="en-GB" sz="2000" dirty="0"/>
              <a:t>Remember - commas in a list!</a:t>
            </a:r>
          </a:p>
        </p:txBody>
      </p:sp>
    </p:spTree>
    <p:extLst>
      <p:ext uri="{BB962C8B-B14F-4D97-AF65-F5344CB8AC3E}">
        <p14:creationId xmlns:p14="http://schemas.microsoft.com/office/powerpoint/2010/main" val="364437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11286</TotalTime>
  <Words>164</Words>
  <Application>Microsoft Office PowerPoint</Application>
  <PresentationFormat>On-screen Show (4:3)</PresentationFormat>
  <Paragraphs>26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LC: Can you complete expanded noun phrases?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Primary Teaching Tools</dc:creator>
  <cp:lastModifiedBy>Valerie Flower</cp:lastModifiedBy>
  <cp:revision>58</cp:revision>
  <dcterms:created xsi:type="dcterms:W3CDTF">2013-09-16T16:55:06Z</dcterms:created>
  <dcterms:modified xsi:type="dcterms:W3CDTF">2021-01-07T18:37:26Z</dcterms:modified>
</cp:coreProperties>
</file>