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0" r:id="rId8"/>
    <p:sldId id="258" r:id="rId9"/>
    <p:sldId id="257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5AD3F9-D268-4ADD-958D-AF6C38F84C54}" v="1440" dt="2021-02-12T14:15:48.045"/>
    <p1510:client id="{9B9AECCF-0E0A-53BD-CD90-BABE44CA70E1}" v="640" dt="2021-02-21T15:57:19.6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io.code.org/s/dance-2019/stage/1/puzzle/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io.code.org/s/dance-2019/stage/1/puzzle/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43242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Our theme for this half term is our self-image.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Does anyone use: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/>
            </a: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Snap chat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Instagram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Tik Tok?</a:t>
            </a: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7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61709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While these platforms may be fun to use, remember that sometimes they may put pressure on people to behave or to look a certain way.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We will be looking at this more when we are back in school.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Do you ever feel pressure to look or behave a certain way after looking at media sites online?</a:t>
            </a:r>
          </a:p>
          <a:p>
            <a:pPr>
              <a:spcAft>
                <a:spcPts val="600"/>
              </a:spcAft>
            </a:pPr>
            <a:endParaRPr lang="en-US" sz="2400" dirty="0">
              <a:ea typeface="+mn-lt"/>
              <a:cs typeface="+mn-lt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ea typeface="+mn-lt"/>
                <a:cs typeface="+mn-lt"/>
              </a:rPr>
              <a:t>Who might you talk to if you do feel under pressure?</a:t>
            </a:r>
            <a:endParaRPr lang="en-US" dirty="0">
              <a:ea typeface="+mn-lt"/>
              <a:cs typeface="+mn-lt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15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37240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What do you think a positive self image is?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Are you aware that a lot of images we see online are not 'real' but manipulated to look 'better'?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Can you name 3 fabulous things about yourself.</a:t>
            </a: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616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24622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This half term, we are moving back to coding.......</a:t>
            </a:r>
            <a:endParaRPr lang="en-US" dirty="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There will be plenty of different games and activities, which you will be able to </a:t>
            </a:r>
            <a:r>
              <a:rPr lang="en-US" sz="2400" dirty="0" err="1">
                <a:cs typeface="Calibri"/>
              </a:rPr>
              <a:t>practise</a:t>
            </a:r>
            <a:r>
              <a:rPr lang="en-US" sz="2400" dirty="0">
                <a:cs typeface="Calibri"/>
              </a:rPr>
              <a:t> at home.</a:t>
            </a:r>
          </a:p>
        </p:txBody>
      </p:sp>
      <p:pic>
        <p:nvPicPr>
          <p:cNvPr id="3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B313335-E7E7-4C50-8DDA-94B0B0BB4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7441" y="387263"/>
            <a:ext cx="5801638" cy="5812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31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B782B-F173-43AC-A943-9BF2CC9C4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cs typeface="Calibri Light"/>
              </a:rPr>
              <a:t>Recap on coding vocabulary</a:t>
            </a:r>
            <a:endParaRPr lang="en-GB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3DB40-A559-485B-AFB8-6304962D31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latin typeface="Calibri Light"/>
                <a:cs typeface="Calibri"/>
              </a:rPr>
              <a:t>Can you remember what these coding words/phrases mean and why we use them?</a:t>
            </a:r>
            <a:endParaRPr lang="en-US">
              <a:latin typeface="Calibri Light"/>
              <a:cs typeface="Calibri Light"/>
            </a:endParaRPr>
          </a:p>
          <a:p>
            <a:r>
              <a:rPr lang="en-GB" dirty="0">
                <a:latin typeface="Calibri Light"/>
                <a:cs typeface="Calibri"/>
              </a:rPr>
              <a:t>Algorithm</a:t>
            </a:r>
          </a:p>
          <a:p>
            <a:r>
              <a:rPr lang="en-GB" dirty="0">
                <a:latin typeface="Calibri Light"/>
                <a:cs typeface="Calibri"/>
              </a:rPr>
              <a:t>Tinkering</a:t>
            </a:r>
          </a:p>
          <a:p>
            <a:r>
              <a:rPr lang="en-GB" dirty="0">
                <a:latin typeface="Calibri Light"/>
                <a:cs typeface="Calibri"/>
              </a:rPr>
              <a:t>Debugging</a:t>
            </a:r>
          </a:p>
          <a:p>
            <a:r>
              <a:rPr lang="en-GB">
                <a:latin typeface="Calibri Light"/>
                <a:cs typeface="Calibri"/>
              </a:rPr>
              <a:t>Decomposition</a:t>
            </a:r>
            <a:endParaRPr lang="en-GB" dirty="0">
              <a:latin typeface="Calibri Light"/>
              <a:cs typeface="Calibri"/>
            </a:endParaRPr>
          </a:p>
          <a:p>
            <a:r>
              <a:rPr lang="en-GB" dirty="0">
                <a:latin typeface="Calibri Light"/>
                <a:cs typeface="Calibri"/>
              </a:rPr>
              <a:t>Using repeat blocks</a:t>
            </a:r>
          </a:p>
          <a:p>
            <a:r>
              <a:rPr lang="en-GB" dirty="0">
                <a:latin typeface="Calibri Light"/>
                <a:cs typeface="Calibri"/>
              </a:rPr>
              <a:t>Conditional statements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5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A233476-046A-4059-8E9B-599442185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9554" y="2486357"/>
            <a:ext cx="3702544" cy="369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565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194C4-4BDA-4278-92C0-DFBE5A4AE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+mj-lt"/>
                <a:cs typeface="+mj-lt"/>
              </a:rPr>
              <a:t>Recap on coding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3BF2A-4FF9-4A9C-9857-1489A2048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>
                <a:latin typeface="Calibri Light"/>
                <a:ea typeface="+mn-lt"/>
                <a:cs typeface="+mn-lt"/>
              </a:rPr>
              <a:t>Algorithm – a set of instructions to complete a task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 dirty="0">
                <a:latin typeface="Calibri Light"/>
                <a:ea typeface="+mn-lt"/>
                <a:cs typeface="+mn-lt"/>
              </a:rPr>
              <a:t>Tinkering – investigating, trying things out, finding out what works and what doesn't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Debugging – finding a mistake in a programming sequence and correcting it</a:t>
            </a:r>
            <a:endParaRPr lang="en-GB" dirty="0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Decomposition - breaking a problem down into smaller pieces </a:t>
            </a:r>
          </a:p>
          <a:p>
            <a:r>
              <a:rPr lang="en-GB" dirty="0">
                <a:latin typeface="Calibri Light"/>
                <a:ea typeface="+mn-lt"/>
                <a:cs typeface="+mn-lt"/>
              </a:rPr>
              <a:t>Using repeat </a:t>
            </a:r>
            <a:r>
              <a:rPr lang="en-GB">
                <a:latin typeface="Calibri Light"/>
                <a:ea typeface="+mn-lt"/>
                <a:cs typeface="+mn-lt"/>
              </a:rPr>
              <a:t>blocks – instead of writing a lot of lines of code, we can just write something once and put it in a repeat block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Conditional statements – using the 'if' and 'else' blocks so that something can only be done if certain conditions are </a:t>
            </a:r>
            <a:r>
              <a:rPr lang="en-GB" dirty="0">
                <a:latin typeface="Calibri Light"/>
                <a:ea typeface="+mn-lt"/>
                <a:cs typeface="+mn-lt"/>
              </a:rPr>
              <a:t>met</a:t>
            </a:r>
            <a:endParaRPr lang="en-US" dirty="0">
              <a:latin typeface="Calibri Light"/>
              <a:ea typeface="+mn-lt"/>
              <a:cs typeface="+mn-lt"/>
            </a:endParaRPr>
          </a:p>
          <a:p>
            <a:endParaRPr lang="en-GB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3121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36" r="2075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50629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We all have lots of different ways to be creative. What might these normally include?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- drawing</a:t>
            </a:r>
            <a:endParaRPr lang="en-US" sz="240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building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painting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dancing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gymnastics</a:t>
            </a:r>
          </a:p>
          <a:p>
            <a:pPr>
              <a:spcAft>
                <a:spcPts val="600"/>
              </a:spcAft>
            </a:pPr>
            <a:endParaRPr lang="en-US" sz="2400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latin typeface="Calibri"/>
                <a:cs typeface="Helvetica"/>
              </a:rPr>
              <a:t>Today we're going to see how we can combine coding with dancing in a creative way. </a:t>
            </a:r>
          </a:p>
        </p:txBody>
      </p:sp>
    </p:spTree>
    <p:extLst>
      <p:ext uri="{BB962C8B-B14F-4D97-AF65-F5344CB8AC3E}">
        <p14:creationId xmlns:p14="http://schemas.microsoft.com/office/powerpoint/2010/main" val="3888138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36" r="2075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54938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Recap – key coding vocabulary in this activity.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code - (v) to write code, or to write instructions for a computer.</a:t>
            </a:r>
            <a:endParaRPr lang="en-US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Event - An action that causes something to happen.</a:t>
            </a:r>
            <a:endParaRPr lang="en-US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Program - An algorithm that has been coded into something that can be run by a machine.</a:t>
            </a:r>
            <a:endParaRPr lang="en-US">
              <a:ea typeface="+mn-lt"/>
              <a:cs typeface="+mn-lt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5973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26" b="197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cs typeface="Calibri Light"/>
              </a:rPr>
              <a:t>Let's watch this video which tells us about Dance Party.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ea typeface="+mn-lt"/>
                <a:cs typeface="+mn-lt"/>
                <a:hlinkClick r:id="rId3"/>
              </a:rPr>
              <a:t>Code.org - Dance Party (2019)</a:t>
            </a:r>
            <a:endParaRPr lang="en-US" sz="20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7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26" b="197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4140067"/>
            <a:ext cx="3852041" cy="1468714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cs typeface="Calibri Light"/>
              </a:rPr>
              <a:t>Now it's over to you. You have the time to plan your own Dance Party.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F9B3C06-6B47-4A86-B7D0-3E696102B095}"/>
              </a:ext>
            </a:extLst>
          </p:cNvPr>
          <p:cNvSpPr txBox="1"/>
          <p:nvPr/>
        </p:nvSpPr>
        <p:spPr>
          <a:xfrm>
            <a:off x="8471770" y="5830866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3"/>
              </a:rPr>
              <a:t>Code.org - Dance Party (2019)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894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307</Words>
  <Application>Microsoft Office PowerPoint</Application>
  <PresentationFormat>Widescreen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Helvetica</vt:lpstr>
      <vt:lpstr>office theme</vt:lpstr>
      <vt:lpstr>PowerPoint Presentation</vt:lpstr>
      <vt:lpstr>PowerPoint Presentation</vt:lpstr>
      <vt:lpstr>PowerPoint Presentation</vt:lpstr>
      <vt:lpstr>PowerPoint Presentation</vt:lpstr>
      <vt:lpstr>Recap on coding vocabulary</vt:lpstr>
      <vt:lpstr>Recap on coding vocabulary</vt:lpstr>
      <vt:lpstr>PowerPoint Presentation</vt:lpstr>
      <vt:lpstr>PowerPoint Presentation</vt:lpstr>
      <vt:lpstr>Let's watch this video which tells us about Dance Party.</vt:lpstr>
      <vt:lpstr>Now it's over to you. You have the time to plan your own Dance Party.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183</cp:revision>
  <dcterms:created xsi:type="dcterms:W3CDTF">2021-02-12T13:51:28Z</dcterms:created>
  <dcterms:modified xsi:type="dcterms:W3CDTF">2021-02-28T19:07:32Z</dcterms:modified>
</cp:coreProperties>
</file>