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4"/>
  </p:sldMasterIdLst>
  <p:sldIdLst>
    <p:sldId id="257" r:id="rId5"/>
    <p:sldId id="262" r:id="rId6"/>
    <p:sldId id="263"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4529"/>
    <a:srgbClr val="2B3922"/>
    <a:srgbClr val="2E3722"/>
    <a:srgbClr val="FCF7F1"/>
    <a:srgbClr val="B8D233"/>
    <a:srgbClr val="5CC6D6"/>
    <a:srgbClr val="F8D22F"/>
    <a:srgbClr val="F03F2B"/>
    <a:srgbClr val="3488A0"/>
    <a:srgbClr val="5790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19" autoAdjust="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ie Hurst" userId="edc11e18-5fed-42f7-b251-1c2a03e1975b" providerId="ADAL" clId="{B1DEB037-B91E-4FC9-AA6F-5FCCA8C62FB7}"/>
    <pc:docChg chg="modSld">
      <pc:chgData name="Katie Hurst" userId="edc11e18-5fed-42f7-b251-1c2a03e1975b" providerId="ADAL" clId="{B1DEB037-B91E-4FC9-AA6F-5FCCA8C62FB7}" dt="2021-01-31T20:06:03.379" v="69" actId="20577"/>
      <pc:docMkLst>
        <pc:docMk/>
      </pc:docMkLst>
      <pc:sldChg chg="modSp mod">
        <pc:chgData name="Katie Hurst" userId="edc11e18-5fed-42f7-b251-1c2a03e1975b" providerId="ADAL" clId="{B1DEB037-B91E-4FC9-AA6F-5FCCA8C62FB7}" dt="2021-01-31T20:06:03.379" v="69" actId="20577"/>
        <pc:sldMkLst>
          <pc:docMk/>
          <pc:sldMk cId="3429746345" sldId="263"/>
        </pc:sldMkLst>
        <pc:spChg chg="mod">
          <ac:chgData name="Katie Hurst" userId="edc11e18-5fed-42f7-b251-1c2a03e1975b" providerId="ADAL" clId="{B1DEB037-B91E-4FC9-AA6F-5FCCA8C62FB7}" dt="2021-01-31T20:06:03.379" v="69" actId="20577"/>
          <ac:spMkLst>
            <pc:docMk/>
            <pc:sldMk cId="3429746345" sldId="263"/>
            <ac:spMk id="3" creationId="{A81E287E-9E28-4583-BEC0-64E26A3666C5}"/>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1/31/2021</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4147770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1/31/2021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153708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1/31/2021</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606071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1/31/2021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744672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1/31/2021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929960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1/31/2021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667413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1/31/2021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90724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1/31/2021</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488602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1/31/2021</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78223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1/31/2021</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8115776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65" r:id="rId5"/>
    <p:sldLayoutId id="2147483671" r:id="rId6"/>
    <p:sldLayoutId id="2147483672" r:id="rId7"/>
    <p:sldLayoutId id="2147483662" r:id="rId8"/>
    <p:sldLayoutId id="2147483663" r:id="rId9"/>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youtube.com/watch?v=1b6axyuaKcY"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activekids.com/movecrew-theme-5/"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bstract image">
            <a:extLst>
              <a:ext uri="{FF2B5EF4-FFF2-40B4-BE49-F238E27FC236}">
                <a16:creationId xmlns:a16="http://schemas.microsoft.com/office/drawing/2014/main" id="{8045422F-7258-40AC-BD2E-2469AA448922}"/>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80" cy="6857990"/>
          </a:xfrm>
          <a:prstGeom prst="rect">
            <a:avLst/>
          </a:prstGeom>
        </p:spPr>
      </p:pic>
      <p:sp>
        <p:nvSpPr>
          <p:cNvPr id="82" name="Rectangle 81">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5067"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84" name="Rectangle 83">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1010"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6033793" y="2355458"/>
            <a:ext cx="4775075" cy="1630907"/>
          </a:xfrm>
        </p:spPr>
        <p:txBody>
          <a:bodyPr>
            <a:normAutofit/>
          </a:bodyPr>
          <a:lstStyle/>
          <a:p>
            <a:r>
              <a:rPr lang="en-US" sz="4400" dirty="0">
                <a:solidFill>
                  <a:schemeClr val="tx1"/>
                </a:solidFill>
              </a:rPr>
              <a:t>PE at home</a:t>
            </a: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6033793" y="3995988"/>
            <a:ext cx="4775075" cy="559656"/>
          </a:xfrm>
        </p:spPr>
        <p:txBody>
          <a:bodyPr>
            <a:normAutofit/>
          </a:bodyPr>
          <a:lstStyle/>
          <a:p>
            <a:pPr>
              <a:spcAft>
                <a:spcPts val="600"/>
              </a:spcAft>
            </a:pPr>
            <a:endParaRPr lang="en-US" dirty="0">
              <a:solidFill>
                <a:schemeClr val="tx1"/>
              </a:solidFill>
            </a:endParaRPr>
          </a:p>
        </p:txBody>
      </p:sp>
    </p:spTree>
    <p:extLst>
      <p:ext uri="{BB962C8B-B14F-4D97-AF65-F5344CB8AC3E}">
        <p14:creationId xmlns:p14="http://schemas.microsoft.com/office/powerpoint/2010/main" val="258428075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09946F-DDAF-4B76-9CF9-2011A8D8EC9E}"/>
              </a:ext>
            </a:extLst>
          </p:cNvPr>
          <p:cNvSpPr>
            <a:spLocks noGrp="1"/>
          </p:cNvSpPr>
          <p:nvPr>
            <p:ph type="title"/>
          </p:nvPr>
        </p:nvSpPr>
        <p:spPr/>
        <p:txBody>
          <a:bodyPr/>
          <a:lstStyle/>
          <a:p>
            <a:r>
              <a:rPr lang="en-GB" dirty="0"/>
              <a:t>PE for this half term</a:t>
            </a:r>
          </a:p>
        </p:txBody>
      </p:sp>
      <p:sp>
        <p:nvSpPr>
          <p:cNvPr id="3" name="Content Placeholder 2">
            <a:extLst>
              <a:ext uri="{FF2B5EF4-FFF2-40B4-BE49-F238E27FC236}">
                <a16:creationId xmlns:a16="http://schemas.microsoft.com/office/drawing/2014/main" id="{2E5B566B-AF6E-443A-B8A7-7828E0412914}"/>
              </a:ext>
            </a:extLst>
          </p:cNvPr>
          <p:cNvSpPr>
            <a:spLocks noGrp="1"/>
          </p:cNvSpPr>
          <p:nvPr>
            <p:ph idx="1"/>
          </p:nvPr>
        </p:nvSpPr>
        <p:spPr/>
        <p:txBody>
          <a:bodyPr/>
          <a:lstStyle/>
          <a:p>
            <a:r>
              <a:rPr lang="en-GB" dirty="0"/>
              <a:t>While you are at home it’s important to stay active and achieve 60 minutes of physical movement per day. </a:t>
            </a:r>
          </a:p>
          <a:p>
            <a:endParaRPr lang="en-GB" dirty="0"/>
          </a:p>
          <a:p>
            <a:r>
              <a:rPr lang="en-GB" dirty="0"/>
              <a:t>We are going to be following themed weeks with a range of activities to help inspire movement at home.</a:t>
            </a:r>
          </a:p>
          <a:p>
            <a:endParaRPr lang="en-GB" dirty="0"/>
          </a:p>
          <a:p>
            <a:r>
              <a:rPr lang="en-GB" dirty="0"/>
              <a:t>Today’s </a:t>
            </a:r>
            <a:r>
              <a:rPr lang="en-GB" dirty="0" err="1"/>
              <a:t>GoNoodle</a:t>
            </a:r>
            <a:r>
              <a:rPr lang="en-GB" dirty="0"/>
              <a:t> click here </a:t>
            </a:r>
            <a:r>
              <a:rPr lang="en-GB" dirty="0">
                <a:hlinkClick r:id="rId2"/>
              </a:rPr>
              <a:t>https://www.youtube.com/watch?v=1b6axyuaKcY</a:t>
            </a:r>
            <a:r>
              <a:rPr lang="en-GB" dirty="0"/>
              <a:t> </a:t>
            </a:r>
          </a:p>
        </p:txBody>
      </p:sp>
    </p:spTree>
    <p:extLst>
      <p:ext uri="{BB962C8B-B14F-4D97-AF65-F5344CB8AC3E}">
        <p14:creationId xmlns:p14="http://schemas.microsoft.com/office/powerpoint/2010/main" val="23339394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1F5998-5985-46C8-8C7B-DD75F1A6992D}"/>
              </a:ext>
            </a:extLst>
          </p:cNvPr>
          <p:cNvSpPr>
            <a:spLocks noGrp="1"/>
          </p:cNvSpPr>
          <p:nvPr>
            <p:ph type="title"/>
          </p:nvPr>
        </p:nvSpPr>
        <p:spPr>
          <a:xfrm>
            <a:off x="365464" y="219456"/>
            <a:ext cx="10058400" cy="1371600"/>
          </a:xfrm>
        </p:spPr>
        <p:txBody>
          <a:bodyPr/>
          <a:lstStyle/>
          <a:p>
            <a:r>
              <a:rPr lang="en-GB" dirty="0"/>
              <a:t>This week’s theme is moving CREATIVITY</a:t>
            </a:r>
          </a:p>
        </p:txBody>
      </p:sp>
      <p:sp>
        <p:nvSpPr>
          <p:cNvPr id="3" name="Content Placeholder 2">
            <a:extLst>
              <a:ext uri="{FF2B5EF4-FFF2-40B4-BE49-F238E27FC236}">
                <a16:creationId xmlns:a16="http://schemas.microsoft.com/office/drawing/2014/main" id="{A81E287E-9E28-4583-BEC0-64E26A3666C5}"/>
              </a:ext>
            </a:extLst>
          </p:cNvPr>
          <p:cNvSpPr>
            <a:spLocks noGrp="1"/>
          </p:cNvSpPr>
          <p:nvPr>
            <p:ph idx="1"/>
          </p:nvPr>
        </p:nvSpPr>
        <p:spPr>
          <a:xfrm>
            <a:off x="365464" y="1504186"/>
            <a:ext cx="6452586" cy="4781203"/>
          </a:xfrm>
        </p:spPr>
        <p:txBody>
          <a:bodyPr>
            <a:normAutofit/>
          </a:bodyPr>
          <a:lstStyle/>
          <a:p>
            <a:pPr marL="0" indent="0" algn="ctr" fontAlgn="base">
              <a:buNone/>
            </a:pPr>
            <a:r>
              <a:rPr lang="en-US" b="0" i="0" dirty="0">
                <a:solidFill>
                  <a:srgbClr val="000000"/>
                </a:solidFill>
                <a:effectLst/>
                <a:latin typeface="Roboto Mono"/>
              </a:rPr>
              <a:t>We’re being creative to get your heart pumping and mind racing.</a:t>
            </a:r>
            <a:endParaRPr lang="en-US" dirty="0">
              <a:solidFill>
                <a:srgbClr val="000000"/>
              </a:solidFill>
              <a:latin typeface="Roboto Mono"/>
            </a:endParaRPr>
          </a:p>
          <a:p>
            <a:pPr marL="0" indent="0" algn="ctr" fontAlgn="base">
              <a:buNone/>
            </a:pPr>
            <a:r>
              <a:rPr lang="en-US" dirty="0">
                <a:solidFill>
                  <a:srgbClr val="000000"/>
                </a:solidFill>
                <a:latin typeface="Roboto Mono"/>
              </a:rPr>
              <a:t>Click the link below to take you to the theme page. Make sure you create a space large enough for activity, for the indoor activities a space the size of a large rug is usually enough.</a:t>
            </a:r>
          </a:p>
          <a:p>
            <a:r>
              <a:rPr lang="en-US" b="0" i="0" dirty="0">
                <a:solidFill>
                  <a:srgbClr val="000000"/>
                </a:solidFill>
                <a:effectLst/>
                <a:latin typeface="Roboto Mono"/>
                <a:hlinkClick r:id="rId2"/>
              </a:rPr>
              <a:t>https://ukactivekids.com/movecrew-theme-5/</a:t>
            </a:r>
            <a:r>
              <a:rPr lang="en-US" b="0" i="0" dirty="0">
                <a:solidFill>
                  <a:srgbClr val="000000"/>
                </a:solidFill>
                <a:effectLst/>
                <a:latin typeface="Roboto Mono"/>
              </a:rPr>
              <a:t> </a:t>
            </a:r>
          </a:p>
          <a:p>
            <a:pPr marL="0" indent="0">
              <a:buNone/>
            </a:pPr>
            <a:endParaRPr lang="en-US" b="0" i="0" dirty="0">
              <a:solidFill>
                <a:srgbClr val="000000"/>
              </a:solidFill>
              <a:effectLst/>
              <a:latin typeface="Roboto Mono"/>
            </a:endParaRPr>
          </a:p>
          <a:p>
            <a:pPr marL="0" indent="0">
              <a:buNone/>
            </a:pPr>
            <a:r>
              <a:rPr lang="en-US" b="0" i="0" dirty="0">
                <a:solidFill>
                  <a:srgbClr val="000000"/>
                </a:solidFill>
                <a:effectLst/>
                <a:latin typeface="Roboto Mono"/>
              </a:rPr>
              <a:t>How to structure your physical week</a:t>
            </a:r>
          </a:p>
          <a:p>
            <a:r>
              <a:rPr lang="en-US" dirty="0">
                <a:solidFill>
                  <a:srgbClr val="000000"/>
                </a:solidFill>
                <a:latin typeface="Roboto Mono"/>
              </a:rPr>
              <a:t>You can choose one of the five videos to do each day or you may wish to do PE at home during on our normal PE days. If you choose to do PE exclusively on Mondays and Wednesdays, I recommend doing 1-3 on a Monday and 4 and 5 on a Wednesday afternoon.</a:t>
            </a:r>
          </a:p>
        </p:txBody>
      </p:sp>
      <p:pic>
        <p:nvPicPr>
          <p:cNvPr id="4" name="Picture 2">
            <a:extLst>
              <a:ext uri="{FF2B5EF4-FFF2-40B4-BE49-F238E27FC236}">
                <a16:creationId xmlns:a16="http://schemas.microsoft.com/office/drawing/2014/main" id="{52242E99-9259-4E22-AE4F-7B2CCC8B7E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21332" y="1337846"/>
            <a:ext cx="4891307" cy="26626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974634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FIVE">
      <a:dk1>
        <a:sysClr val="windowText" lastClr="000000"/>
      </a:dk1>
      <a:lt1>
        <a:sysClr val="window" lastClr="FFFFFF"/>
      </a:lt1>
      <a:dk2>
        <a:srgbClr val="505046"/>
      </a:dk2>
      <a:lt2>
        <a:srgbClr val="F5F6F4"/>
      </a:lt2>
      <a:accent1>
        <a:srgbClr val="57903F"/>
      </a:accent1>
      <a:accent2>
        <a:srgbClr val="F03F2B"/>
      </a:accent2>
      <a:accent3>
        <a:srgbClr val="3488A0"/>
      </a:accent3>
      <a:accent4>
        <a:srgbClr val="F8D22F"/>
      </a:accent4>
      <a:accent5>
        <a:srgbClr val="5CC6D6"/>
      </a:accent5>
      <a:accent6>
        <a:srgbClr val="B8D233"/>
      </a:accent6>
      <a:hlink>
        <a:srgbClr val="00B0F0"/>
      </a:hlink>
      <a:folHlink>
        <a:srgbClr val="B2B2B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Original 5_01_Win32" id="{77344C68-A3F1-476B-8680-97D7F429B46B}" vid="{89780073-58E8-4DFF-BF29-BA99F8052841}"/>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B0D3C4205A18B479FB87F37FB7E53F9" ma:contentTypeVersion="2" ma:contentTypeDescription="Create a new document." ma:contentTypeScope="" ma:versionID="ca8b7c7176f621917b523d72d02cde3b">
  <xsd:schema xmlns:xsd="http://www.w3.org/2001/XMLSchema" xmlns:xs="http://www.w3.org/2001/XMLSchema" xmlns:p="http://schemas.microsoft.com/office/2006/metadata/properties" xmlns:ns2="2df13bbd-0ab1-4223-8fbd-1fad427896d3" targetNamespace="http://schemas.microsoft.com/office/2006/metadata/properties" ma:root="true" ma:fieldsID="2c5c2b84ca10e24faa8d980bac28b295" ns2:_="">
    <xsd:import namespace="2df13bbd-0ab1-4223-8fbd-1fad427896d3"/>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df13bbd-0ab1-4223-8fbd-1fad427896d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B84A4AF-DC67-4F8E-A5FB-374FA1ED297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df13bbd-0ab1-4223-8fbd-1fad427896d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DB58277-F8DF-46FF-84EC-EF41B835E69F}">
  <ds:schemaRefs>
    <ds:schemaRef ds:uri="http://schemas.microsoft.com/sharepoint/v3/contenttype/forms"/>
  </ds:schemaRefs>
</ds:datastoreItem>
</file>

<file path=customXml/itemProps3.xml><?xml version="1.0" encoding="utf-8"?>
<ds:datastoreItem xmlns:ds="http://schemas.openxmlformats.org/officeDocument/2006/customXml" ds:itemID="{137651BA-F45C-4845-9AB3-E0A65B39F5E1}">
  <ds:schemaRefs>
    <ds:schemaRef ds:uri="http://purl.org/dc/elements/1.1/"/>
    <ds:schemaRef ds:uri="http://schemas.microsoft.com/office/2006/metadata/properties"/>
    <ds:schemaRef ds:uri="http://purl.org/dc/dcmitype/"/>
    <ds:schemaRef ds:uri="http://purl.org/dc/terms/"/>
    <ds:schemaRef ds:uri="http://www.w3.org/XML/1998/namespace"/>
    <ds:schemaRef ds:uri="http://schemas.microsoft.com/office/2006/documentManagement/types"/>
    <ds:schemaRef ds:uri="http://schemas.microsoft.com/office/infopath/2007/PartnerControls"/>
    <ds:schemaRef ds:uri="http://schemas.openxmlformats.org/package/2006/metadata/core-properties"/>
    <ds:schemaRef ds:uri="2df13bbd-0ab1-4223-8fbd-1fad427896d3"/>
  </ds:schemaRefs>
</ds:datastoreItem>
</file>

<file path=docProps/app.xml><?xml version="1.0" encoding="utf-8"?>
<Properties xmlns="http://schemas.openxmlformats.org/officeDocument/2006/extended-properties" xmlns:vt="http://schemas.openxmlformats.org/officeDocument/2006/docPropsVTypes">
  <Template>{DE109E92-1C2C-4A62-8CE0-0C6DEC65F622}tf78438558_win32</Template>
  <TotalTime>4654</TotalTime>
  <Words>192</Words>
  <Application>Microsoft Office PowerPoint</Application>
  <PresentationFormat>Widescreen</PresentationFormat>
  <Paragraphs>14</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Century Gothic</vt:lpstr>
      <vt:lpstr>Garamond</vt:lpstr>
      <vt:lpstr>Roboto Mono</vt:lpstr>
      <vt:lpstr>SavonVTI</vt:lpstr>
      <vt:lpstr>PE at home</vt:lpstr>
      <vt:lpstr>PE for this half term</vt:lpstr>
      <vt:lpstr>This week’s theme is moving CREATIVITY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 at home</dc:title>
  <dc:creator>Conor McKeown</dc:creator>
  <cp:lastModifiedBy>Katie Hurst</cp:lastModifiedBy>
  <cp:revision>5</cp:revision>
  <dcterms:created xsi:type="dcterms:W3CDTF">2021-01-14T06:57:35Z</dcterms:created>
  <dcterms:modified xsi:type="dcterms:W3CDTF">2021-01-31T20:06:12Z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0x0101007B0D3C4205A18B479FB87F37FB7E53F9</vt:lpwstr>
  </property>
</Properties>
</file>