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9" r:id="rId4"/>
    <p:sldId id="261" r:id="rId5"/>
    <p:sldId id="284" r:id="rId6"/>
    <p:sldId id="285" r:id="rId7"/>
    <p:sldId id="286" r:id="rId8"/>
    <p:sldId id="318" r:id="rId9"/>
    <p:sldId id="319" r:id="rId10"/>
    <p:sldId id="320" r:id="rId11"/>
    <p:sldId id="321" r:id="rId12"/>
    <p:sldId id="322" r:id="rId13"/>
    <p:sldId id="323" r:id="rId14"/>
    <p:sldId id="26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6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288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443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72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045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304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86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278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8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25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246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53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7B9C0-3FD6-49E2-A39F-30679348B76E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57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2fQb7_KUs3A&amp;feature=emb_title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820" y="195325"/>
            <a:ext cx="10515600" cy="4614838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Today we are learning to add ‘</a:t>
            </a:r>
            <a:r>
              <a:rPr lang="en-GB" sz="7200" dirty="0" err="1">
                <a:latin typeface="Comic Sans MS" panose="030F0702030302020204" pitchFamily="66" charset="0"/>
              </a:rPr>
              <a:t>er</a:t>
            </a:r>
            <a:r>
              <a:rPr lang="en-GB" sz="7200" dirty="0">
                <a:latin typeface="Comic Sans MS" panose="030F0702030302020204" pitchFamily="66" charset="0"/>
              </a:rPr>
              <a:t>’ and ‘</a:t>
            </a:r>
            <a:r>
              <a:rPr lang="en-GB" sz="7200" dirty="0" err="1">
                <a:latin typeface="Comic Sans MS" panose="030F0702030302020204" pitchFamily="66" charset="0"/>
              </a:rPr>
              <a:t>est</a:t>
            </a:r>
            <a:r>
              <a:rPr lang="en-GB" sz="7200" dirty="0">
                <a:latin typeface="Comic Sans MS" panose="030F0702030302020204" pitchFamily="66" charset="0"/>
              </a:rPr>
              <a:t>’ to adjectives.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64BEBF5-7461-1E4A-9A85-AD903EFC0B84}"/>
              </a:ext>
            </a:extLst>
          </p:cNvPr>
          <p:cNvSpPr/>
          <p:nvPr/>
        </p:nvSpPr>
        <p:spPr>
          <a:xfrm>
            <a:off x="1045580" y="4807314"/>
            <a:ext cx="77974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hlinkClick r:id="rId2"/>
              </a:rPr>
              <a:t>https://www.youtube.com/watch?v=2fQb7_KUs3A&amp;feature=emb_title</a:t>
            </a:r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06771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Image result for mr incredib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881" y="1133340"/>
            <a:ext cx="2590868" cy="47358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8436" y="2434107"/>
            <a:ext cx="2371927" cy="34350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6051" y="3456089"/>
            <a:ext cx="1320152" cy="241311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31882" y="6130344"/>
            <a:ext cx="259086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</a:t>
            </a:r>
          </a:p>
        </p:txBody>
      </p:sp>
      <p:sp>
        <p:nvSpPr>
          <p:cNvPr id="9" name="Rectangle 8"/>
          <p:cNvSpPr/>
          <p:nvPr/>
        </p:nvSpPr>
        <p:spPr>
          <a:xfrm>
            <a:off x="4828436" y="6130344"/>
            <a:ext cx="237192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8364761" y="6091707"/>
            <a:ext cx="2002732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</a:t>
            </a:r>
          </a:p>
        </p:txBody>
      </p:sp>
      <p:sp>
        <p:nvSpPr>
          <p:cNvPr id="11" name="Oval 10"/>
          <p:cNvSpPr/>
          <p:nvPr/>
        </p:nvSpPr>
        <p:spPr>
          <a:xfrm>
            <a:off x="7200363" y="7937"/>
            <a:ext cx="4863921" cy="3031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has changed about this adjective?</a:t>
            </a:r>
          </a:p>
        </p:txBody>
      </p:sp>
    </p:spTree>
    <p:extLst>
      <p:ext uri="{BB962C8B-B14F-4D97-AF65-F5344CB8AC3E}">
        <p14:creationId xmlns:p14="http://schemas.microsoft.com/office/powerpoint/2010/main" val="299567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6948"/>
            <a:ext cx="10515600" cy="1927275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We add ‘er’ and ‘</a:t>
            </a:r>
            <a:r>
              <a:rPr lang="en-GB" b="1" dirty="0" err="1">
                <a:latin typeface="Comic Sans MS" panose="030F0702030302020204" pitchFamily="66" charset="0"/>
              </a:rPr>
              <a:t>est</a:t>
            </a:r>
            <a:r>
              <a:rPr lang="en-GB" b="1" dirty="0">
                <a:latin typeface="Comic Sans MS" panose="030F0702030302020204" pitchFamily="66" charset="0"/>
              </a:rPr>
              <a:t> to adjectives to help make them even better!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3386" y="2335237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bright </a:t>
            </a:r>
          </a:p>
        </p:txBody>
      </p:sp>
      <p:sp>
        <p:nvSpPr>
          <p:cNvPr id="6" name="Rectangle 5"/>
          <p:cNvSpPr/>
          <p:nvPr/>
        </p:nvSpPr>
        <p:spPr>
          <a:xfrm>
            <a:off x="4400844" y="2335236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brighter </a:t>
            </a:r>
          </a:p>
        </p:txBody>
      </p:sp>
      <p:sp>
        <p:nvSpPr>
          <p:cNvPr id="7" name="Rectangle 6"/>
          <p:cNvSpPr/>
          <p:nvPr/>
        </p:nvSpPr>
        <p:spPr>
          <a:xfrm>
            <a:off x="8801686" y="2335236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brightest </a:t>
            </a:r>
          </a:p>
        </p:txBody>
      </p:sp>
      <p:sp>
        <p:nvSpPr>
          <p:cNvPr id="8" name="Right Arrow 7"/>
          <p:cNvSpPr/>
          <p:nvPr/>
        </p:nvSpPr>
        <p:spPr>
          <a:xfrm>
            <a:off x="2433711" y="2461846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6595403" y="2398540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03386" y="4091354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strong 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2433710" y="4098387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400844" y="4091353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stronger 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6595402" y="4091353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8801686" y="3971777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strongest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3386" y="5453575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tall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2433709" y="5493433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400844" y="5366823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taller</a:t>
            </a:r>
          </a:p>
        </p:txBody>
      </p:sp>
      <p:sp>
        <p:nvSpPr>
          <p:cNvPr id="18" name="Right Arrow 17"/>
          <p:cNvSpPr/>
          <p:nvPr/>
        </p:nvSpPr>
        <p:spPr>
          <a:xfrm>
            <a:off x="6595401" y="5430127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801686" y="5303517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tallest</a:t>
            </a:r>
          </a:p>
        </p:txBody>
      </p:sp>
    </p:spTree>
    <p:extLst>
      <p:ext uri="{BB962C8B-B14F-4D97-AF65-F5344CB8AC3E}">
        <p14:creationId xmlns:p14="http://schemas.microsoft.com/office/powerpoint/2010/main" val="158207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How can these adjectives be changed to make them even better?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200" y="5050302"/>
            <a:ext cx="2194560" cy="1069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slow</a:t>
            </a:r>
          </a:p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38200" y="3490070"/>
            <a:ext cx="2017542" cy="10384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small</a:t>
            </a:r>
            <a:endParaRPr lang="en-GB" sz="6000" dirty="0"/>
          </a:p>
        </p:txBody>
      </p:sp>
      <p:sp>
        <p:nvSpPr>
          <p:cNvPr id="7" name="Rectangle 6"/>
          <p:cNvSpPr/>
          <p:nvPr/>
        </p:nvSpPr>
        <p:spPr>
          <a:xfrm>
            <a:off x="838200" y="2124221"/>
            <a:ext cx="1716259" cy="998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high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86649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2">
            <a:extLst>
              <a:ext uri="{FF2B5EF4-FFF2-40B4-BE49-F238E27FC236}">
                <a16:creationId xmlns:a16="http://schemas.microsoft.com/office/drawing/2014/main" id="{B6C31ED5-B761-8041-B4C2-0271D6E7B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188913"/>
            <a:ext cx="9461500" cy="368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4D5678A-89C1-BB4C-B5CF-93C91BDFD8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5300663"/>
            <a:ext cx="2255838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>
            <a:hlinkClick r:id="rId4" action="ppaction://hlinksldjump"/>
            <a:extLst>
              <a:ext uri="{FF2B5EF4-FFF2-40B4-BE49-F238E27FC236}">
                <a16:creationId xmlns:a16="http://schemas.microsoft.com/office/drawing/2014/main" id="{E55E028F-3E48-2541-885C-03BCA2849E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5" y="5300663"/>
            <a:ext cx="225425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242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D3B05BF-4CB8-294B-B73D-E8AB2EB94E59}"/>
              </a:ext>
            </a:extLst>
          </p:cNvPr>
          <p:cNvSpPr/>
          <p:nvPr/>
        </p:nvSpPr>
        <p:spPr>
          <a:xfrm rot="10800000">
            <a:off x="9048751" y="5661026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172" name="Picture 1">
            <a:extLst>
              <a:ext uri="{FF2B5EF4-FFF2-40B4-BE49-F238E27FC236}">
                <a16:creationId xmlns:a16="http://schemas.microsoft.com/office/drawing/2014/main" id="{56702263-1840-5844-8639-ED64A15A11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49728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BD51781-451D-544B-A8BB-5C48DF097D6B}"/>
              </a:ext>
            </a:extLst>
          </p:cNvPr>
          <p:cNvSpPr/>
          <p:nvPr/>
        </p:nvSpPr>
        <p:spPr>
          <a:xfrm>
            <a:off x="8975725" y="5229226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8196" name="Picture 5">
            <a:extLst>
              <a:ext uri="{FF2B5EF4-FFF2-40B4-BE49-F238E27FC236}">
                <a16:creationId xmlns:a16="http://schemas.microsoft.com/office/drawing/2014/main" id="{792C59D7-9B31-E04F-B1E5-55956A140A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6328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2">
            <a:extLst>
              <a:ext uri="{FF2B5EF4-FFF2-40B4-BE49-F238E27FC236}">
                <a16:creationId xmlns:a16="http://schemas.microsoft.com/office/drawing/2014/main" id="{29C4F89F-6C2A-134C-876B-9A6AC2727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333376"/>
            <a:ext cx="94615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">
            <a:hlinkClick r:id="rId3" action="ppaction://hlinksldjump"/>
            <a:extLst>
              <a:ext uri="{FF2B5EF4-FFF2-40B4-BE49-F238E27FC236}">
                <a16:creationId xmlns:a16="http://schemas.microsoft.com/office/drawing/2014/main" id="{8833A26C-1613-6F4A-B257-892F840655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4" y="5226050"/>
            <a:ext cx="2255837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5524993-670B-EC4F-AFEA-B9BCAEF529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5" y="5226050"/>
            <a:ext cx="225425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8159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41B2C98-0C6C-3342-A238-E65BDE4CB084}"/>
              </a:ext>
            </a:extLst>
          </p:cNvPr>
          <p:cNvSpPr/>
          <p:nvPr/>
        </p:nvSpPr>
        <p:spPr>
          <a:xfrm rot="10800000">
            <a:off x="9048751" y="5661026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2419D8EC-6951-AB46-9942-4049944ED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4675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FFB2B27-FAF0-BF41-8660-1A6D88C4C1B4}"/>
              </a:ext>
            </a:extLst>
          </p:cNvPr>
          <p:cNvSpPr/>
          <p:nvPr/>
        </p:nvSpPr>
        <p:spPr>
          <a:xfrm>
            <a:off x="8975725" y="5229226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1268" name="Picture 5">
            <a:extLst>
              <a:ext uri="{FF2B5EF4-FFF2-40B4-BE49-F238E27FC236}">
                <a16:creationId xmlns:a16="http://schemas.microsoft.com/office/drawing/2014/main" id="{A4A4666D-733C-4544-B6EE-AB659A830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1138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2">
            <a:extLst>
              <a:ext uri="{FF2B5EF4-FFF2-40B4-BE49-F238E27FC236}">
                <a16:creationId xmlns:a16="http://schemas.microsoft.com/office/drawing/2014/main" id="{796BCFEB-FD0B-BE4F-8119-86CA4351C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188914"/>
            <a:ext cx="9461500" cy="375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77639FB-FC9E-2C41-B7CD-800141565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5226050"/>
            <a:ext cx="2255838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4">
            <a:hlinkClick r:id="rId4" action="ppaction://hlinksldjump"/>
            <a:extLst>
              <a:ext uri="{FF2B5EF4-FFF2-40B4-BE49-F238E27FC236}">
                <a16:creationId xmlns:a16="http://schemas.microsoft.com/office/drawing/2014/main" id="{AF89603E-10F7-684D-82FB-F6A2191EF2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5226050"/>
            <a:ext cx="2255838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6460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46FE7725-570D-B748-A74C-23B28F1BE472}"/>
              </a:ext>
            </a:extLst>
          </p:cNvPr>
          <p:cNvSpPr/>
          <p:nvPr/>
        </p:nvSpPr>
        <p:spPr>
          <a:xfrm rot="10800000">
            <a:off x="9048751" y="5661026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3316" name="Picture 1">
            <a:extLst>
              <a:ext uri="{FF2B5EF4-FFF2-40B4-BE49-F238E27FC236}">
                <a16:creationId xmlns:a16="http://schemas.microsoft.com/office/drawing/2014/main" id="{73BDAC11-40DC-4B46-B4B7-04A2835CC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38999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4BBC9A3-59C6-E642-9BB9-DF738B9C0D29}"/>
              </a:ext>
            </a:extLst>
          </p:cNvPr>
          <p:cNvSpPr/>
          <p:nvPr/>
        </p:nvSpPr>
        <p:spPr>
          <a:xfrm>
            <a:off x="8975725" y="5229226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4340" name="Picture 5">
            <a:extLst>
              <a:ext uri="{FF2B5EF4-FFF2-40B4-BE49-F238E27FC236}">
                <a16:creationId xmlns:a16="http://schemas.microsoft.com/office/drawing/2014/main" id="{5DC4163D-871F-B248-9C73-653A133D6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8448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813" y="480837"/>
            <a:ext cx="10515600" cy="12009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Complete the table by adding ‘er’ and ‘</a:t>
            </a:r>
            <a:r>
              <a:rPr lang="en-GB" dirty="0" err="1">
                <a:latin typeface="Comic Sans MS" panose="030F0702030302020204" pitchFamily="66" charset="0"/>
              </a:rPr>
              <a:t>est</a:t>
            </a:r>
            <a:r>
              <a:rPr lang="en-GB" dirty="0">
                <a:latin typeface="Comic Sans MS" panose="030F0702030302020204" pitchFamily="66" charset="0"/>
              </a:rPr>
              <a:t>’ to adjectives.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086" t="2353"/>
          <a:stretch/>
        </p:blipFill>
        <p:spPr>
          <a:xfrm>
            <a:off x="2296732" y="1373267"/>
            <a:ext cx="7598535" cy="467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48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103</Words>
  <Application>Microsoft Macintosh PowerPoint</Application>
  <PresentationFormat>Widescreen</PresentationFormat>
  <Paragraphs>21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Today we are learning to add ‘er’ and ‘est’ to adjectives. </vt:lpstr>
      <vt:lpstr>PowerPoint Presentation</vt:lpstr>
      <vt:lpstr>PowerPoint Presentation</vt:lpstr>
      <vt:lpstr>How can these adjectives be changed to make them even better?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Mullan</dc:creator>
  <cp:lastModifiedBy>rachel gregson</cp:lastModifiedBy>
  <cp:revision>9</cp:revision>
  <dcterms:created xsi:type="dcterms:W3CDTF">2017-05-24T13:27:43Z</dcterms:created>
  <dcterms:modified xsi:type="dcterms:W3CDTF">2021-02-27T20:04:19Z</dcterms:modified>
</cp:coreProperties>
</file>