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EE63CF5-7D20-03E3-E389-C2B7E22D5C87}" v="42" dt="2021-01-04T16:51:26.841"/>
    <p1510:client id="{5214E547-EDA3-44ED-81C0-0E2372BC406E}" v="2202" dt="2021-01-04T16:44:33.099"/>
    <p1510:client id="{A6E4DBE4-291F-91C0-5DCA-5CAB033E2B99}" v="896" dt="2021-01-10T14:43:31.19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ulie Lawson" userId="S::julie.lawson@bramhopeprimaryschool.co.uk::f4fdd5c5-2a5c-4cbb-b41e-960cdf5dabd8" providerId="AD" clId="Web-{A6E4DBE4-291F-91C0-5DCA-5CAB033E2B99}"/>
    <pc:docChg chg="addSld delSld modSld">
      <pc:chgData name="Julie Lawson" userId="S::julie.lawson@bramhopeprimaryschool.co.uk::f4fdd5c5-2a5c-4cbb-b41e-960cdf5dabd8" providerId="AD" clId="Web-{A6E4DBE4-291F-91C0-5DCA-5CAB033E2B99}" dt="2021-01-10T14:43:29.285" v="893"/>
      <pc:docMkLst>
        <pc:docMk/>
      </pc:docMkLst>
      <pc:sldChg chg="modSp">
        <pc:chgData name="Julie Lawson" userId="S::julie.lawson@bramhopeprimaryschool.co.uk::f4fdd5c5-2a5c-4cbb-b41e-960cdf5dabd8" providerId="AD" clId="Web-{A6E4DBE4-291F-91C0-5DCA-5CAB033E2B99}" dt="2021-01-10T14:32:56.085" v="744" actId="20577"/>
        <pc:sldMkLst>
          <pc:docMk/>
          <pc:sldMk cId="109857222" sldId="256"/>
        </pc:sldMkLst>
        <pc:spChg chg="mod">
          <ac:chgData name="Julie Lawson" userId="S::julie.lawson@bramhopeprimaryschool.co.uk::f4fdd5c5-2a5c-4cbb-b41e-960cdf5dabd8" providerId="AD" clId="Web-{A6E4DBE4-291F-91C0-5DCA-5CAB033E2B99}" dt="2021-01-10T14:32:56.085" v="744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Julie Lawson" userId="S::julie.lawson@bramhopeprimaryschool.co.uk::f4fdd5c5-2a5c-4cbb-b41e-960cdf5dabd8" providerId="AD" clId="Web-{A6E4DBE4-291F-91C0-5DCA-5CAB033E2B99}" dt="2021-01-10T14:10:25.464" v="275" actId="20577"/>
          <ac:spMkLst>
            <pc:docMk/>
            <pc:sldMk cId="109857222" sldId="256"/>
            <ac:spMk id="4" creationId="{D5BF6D79-80F6-4DE6-9484-73A2E22B75D2}"/>
          </ac:spMkLst>
        </pc:spChg>
      </pc:sldChg>
      <pc:sldChg chg="addSp delSp modSp">
        <pc:chgData name="Julie Lawson" userId="S::julie.lawson@bramhopeprimaryschool.co.uk::f4fdd5c5-2a5c-4cbb-b41e-960cdf5dabd8" providerId="AD" clId="Web-{A6E4DBE4-291F-91C0-5DCA-5CAB033E2B99}" dt="2021-01-10T14:13:52.009" v="498"/>
        <pc:sldMkLst>
          <pc:docMk/>
          <pc:sldMk cId="3115969168" sldId="257"/>
        </pc:sldMkLst>
        <pc:spChg chg="mod">
          <ac:chgData name="Julie Lawson" userId="S::julie.lawson@bramhopeprimaryschool.co.uk::f4fdd5c5-2a5c-4cbb-b41e-960cdf5dabd8" providerId="AD" clId="Web-{A6E4DBE4-291F-91C0-5DCA-5CAB033E2B99}" dt="2021-01-10T14:11:06.498" v="286" actId="20577"/>
          <ac:spMkLst>
            <pc:docMk/>
            <pc:sldMk cId="3115969168" sldId="257"/>
            <ac:spMk id="2" creationId="{7BB83D96-A0E5-4AB7-B376-0380649DB401}"/>
          </ac:spMkLst>
        </pc:spChg>
        <pc:spChg chg="del">
          <ac:chgData name="Julie Lawson" userId="S::julie.lawson@bramhopeprimaryschool.co.uk::f4fdd5c5-2a5c-4cbb-b41e-960cdf5dabd8" providerId="AD" clId="Web-{A6E4DBE4-291F-91C0-5DCA-5CAB033E2B99}" dt="2021-01-10T14:11:16.295" v="295"/>
          <ac:spMkLst>
            <pc:docMk/>
            <pc:sldMk cId="3115969168" sldId="257"/>
            <ac:spMk id="4" creationId="{8CEBEC0B-2543-47F5-A1AC-A26BFD672BFD}"/>
          </ac:spMkLst>
        </pc:spChg>
        <pc:spChg chg="del">
          <ac:chgData name="Julie Lawson" userId="S::julie.lawson@bramhopeprimaryschool.co.uk::f4fdd5c5-2a5c-4cbb-b41e-960cdf5dabd8" providerId="AD" clId="Web-{A6E4DBE4-291F-91C0-5DCA-5CAB033E2B99}" dt="2021-01-10T14:11:19.467" v="296"/>
          <ac:spMkLst>
            <pc:docMk/>
            <pc:sldMk cId="3115969168" sldId="257"/>
            <ac:spMk id="9" creationId="{24411314-BA4C-4387-B487-3EBE85BCA100}"/>
          </ac:spMkLst>
        </pc:spChg>
        <pc:spChg chg="del">
          <ac:chgData name="Julie Lawson" userId="S::julie.lawson@bramhopeprimaryschool.co.uk::f4fdd5c5-2a5c-4cbb-b41e-960cdf5dabd8" providerId="AD" clId="Web-{A6E4DBE4-291F-91C0-5DCA-5CAB033E2B99}" dt="2021-01-10T14:13:52.009" v="498"/>
          <ac:spMkLst>
            <pc:docMk/>
            <pc:sldMk cId="3115969168" sldId="257"/>
            <ac:spMk id="11" creationId="{DA9A199E-C616-4728-B393-FA2C65499BB0}"/>
          </ac:spMkLst>
        </pc:spChg>
        <pc:spChg chg="add mod">
          <ac:chgData name="Julie Lawson" userId="S::julie.lawson@bramhopeprimaryschool.co.uk::f4fdd5c5-2a5c-4cbb-b41e-960cdf5dabd8" providerId="AD" clId="Web-{A6E4DBE4-291F-91C0-5DCA-5CAB033E2B99}" dt="2021-01-10T14:12:55.378" v="496" actId="20577"/>
          <ac:spMkLst>
            <pc:docMk/>
            <pc:sldMk cId="3115969168" sldId="257"/>
            <ac:spMk id="12" creationId="{76BBE728-A519-4B7B-B1FD-52CB8A6D5AE2}"/>
          </ac:spMkLst>
        </pc:spChg>
        <pc:picChg chg="add mod">
          <ac:chgData name="Julie Lawson" userId="S::julie.lawson@bramhopeprimaryschool.co.uk::f4fdd5c5-2a5c-4cbb-b41e-960cdf5dabd8" providerId="AD" clId="Web-{A6E4DBE4-291F-91C0-5DCA-5CAB033E2B99}" dt="2021-01-10T14:11:25.420" v="300" actId="1076"/>
          <ac:picMkLst>
            <pc:docMk/>
            <pc:sldMk cId="3115969168" sldId="257"/>
            <ac:picMk id="3" creationId="{DF661077-9756-494B-A0D4-A88C02E058BF}"/>
          </ac:picMkLst>
        </pc:picChg>
        <pc:cxnChg chg="del">
          <ac:chgData name="Julie Lawson" userId="S::julie.lawson@bramhopeprimaryschool.co.uk::f4fdd5c5-2a5c-4cbb-b41e-960cdf5dabd8" providerId="AD" clId="Web-{A6E4DBE4-291F-91C0-5DCA-5CAB033E2B99}" dt="2021-01-10T14:11:16.295" v="294"/>
          <ac:cxnSpMkLst>
            <pc:docMk/>
            <pc:sldMk cId="3115969168" sldId="257"/>
            <ac:cxnSpMk id="5" creationId="{C1FE119D-37E6-4FC8-A29D-C1CC093D8FD8}"/>
          </ac:cxnSpMkLst>
        </pc:cxnChg>
        <pc:cxnChg chg="del">
          <ac:chgData name="Julie Lawson" userId="S::julie.lawson@bramhopeprimaryschool.co.uk::f4fdd5c5-2a5c-4cbb-b41e-960cdf5dabd8" providerId="AD" clId="Web-{A6E4DBE4-291F-91C0-5DCA-5CAB033E2B99}" dt="2021-01-10T14:11:16.295" v="293"/>
          <ac:cxnSpMkLst>
            <pc:docMk/>
            <pc:sldMk cId="3115969168" sldId="257"/>
            <ac:cxnSpMk id="6" creationId="{9A57087F-841C-4BA4-AC51-1A77FC6FF5C9}"/>
          </ac:cxnSpMkLst>
        </pc:cxnChg>
        <pc:cxnChg chg="del">
          <ac:chgData name="Julie Lawson" userId="S::julie.lawson@bramhopeprimaryschool.co.uk::f4fdd5c5-2a5c-4cbb-b41e-960cdf5dabd8" providerId="AD" clId="Web-{A6E4DBE4-291F-91C0-5DCA-5CAB033E2B99}" dt="2021-01-10T14:11:16.279" v="292"/>
          <ac:cxnSpMkLst>
            <pc:docMk/>
            <pc:sldMk cId="3115969168" sldId="257"/>
            <ac:cxnSpMk id="7" creationId="{775F51DF-0E84-4B3E-BEAF-55AA068F145D}"/>
          </ac:cxnSpMkLst>
        </pc:cxnChg>
        <pc:cxnChg chg="del">
          <ac:chgData name="Julie Lawson" userId="S::julie.lawson@bramhopeprimaryschool.co.uk::f4fdd5c5-2a5c-4cbb-b41e-960cdf5dabd8" providerId="AD" clId="Web-{A6E4DBE4-291F-91C0-5DCA-5CAB033E2B99}" dt="2021-01-10T14:11:16.279" v="291"/>
          <ac:cxnSpMkLst>
            <pc:docMk/>
            <pc:sldMk cId="3115969168" sldId="257"/>
            <ac:cxnSpMk id="8" creationId="{7A20A018-3F7E-49CD-95BC-1DBDF52DC0BA}"/>
          </ac:cxnSpMkLst>
        </pc:cxnChg>
      </pc:sldChg>
      <pc:sldChg chg="del">
        <pc:chgData name="Julie Lawson" userId="S::julie.lawson@bramhopeprimaryschool.co.uk::f4fdd5c5-2a5c-4cbb-b41e-960cdf5dabd8" providerId="AD" clId="Web-{A6E4DBE4-291F-91C0-5DCA-5CAB033E2B99}" dt="2021-01-10T14:41:57.705" v="885"/>
        <pc:sldMkLst>
          <pc:docMk/>
          <pc:sldMk cId="3631278048" sldId="258"/>
        </pc:sldMkLst>
      </pc:sldChg>
      <pc:sldChg chg="addSp delSp modSp">
        <pc:chgData name="Julie Lawson" userId="S::julie.lawson@bramhopeprimaryschool.co.uk::f4fdd5c5-2a5c-4cbb-b41e-960cdf5dabd8" providerId="AD" clId="Web-{A6E4DBE4-291F-91C0-5DCA-5CAB033E2B99}" dt="2021-01-10T14:41:52.924" v="881" actId="20577"/>
        <pc:sldMkLst>
          <pc:docMk/>
          <pc:sldMk cId="510115102" sldId="259"/>
        </pc:sldMkLst>
        <pc:spChg chg="mod">
          <ac:chgData name="Julie Lawson" userId="S::julie.lawson@bramhopeprimaryschool.co.uk::f4fdd5c5-2a5c-4cbb-b41e-960cdf5dabd8" providerId="AD" clId="Web-{A6E4DBE4-291F-91C0-5DCA-5CAB033E2B99}" dt="2021-01-10T14:31:22.114" v="551" actId="20577"/>
          <ac:spMkLst>
            <pc:docMk/>
            <pc:sldMk cId="510115102" sldId="259"/>
            <ac:spMk id="2" creationId="{8C8FE058-2E92-4F50-9432-C72E6F511C1E}"/>
          </ac:spMkLst>
        </pc:spChg>
        <pc:spChg chg="add mod">
          <ac:chgData name="Julie Lawson" userId="S::julie.lawson@bramhopeprimaryschool.co.uk::f4fdd5c5-2a5c-4cbb-b41e-960cdf5dabd8" providerId="AD" clId="Web-{A6E4DBE4-291F-91C0-5DCA-5CAB033E2B99}" dt="2021-01-10T14:41:52.924" v="881" actId="20577"/>
          <ac:spMkLst>
            <pc:docMk/>
            <pc:sldMk cId="510115102" sldId="259"/>
            <ac:spMk id="4" creationId="{CB187FB9-AC3E-4733-871B-94C481746FE1}"/>
          </ac:spMkLst>
        </pc:spChg>
        <pc:picChg chg="del">
          <ac:chgData name="Julie Lawson" userId="S::julie.lawson@bramhopeprimaryschool.co.uk::f4fdd5c5-2a5c-4cbb-b41e-960cdf5dabd8" providerId="AD" clId="Web-{A6E4DBE4-291F-91C0-5DCA-5CAB033E2B99}" dt="2021-01-10T14:13:56.181" v="499"/>
          <ac:picMkLst>
            <pc:docMk/>
            <pc:sldMk cId="510115102" sldId="259"/>
            <ac:picMk id="6" creationId="{27533E7C-2324-4D7B-A0BE-01A54E2FABDA}"/>
          </ac:picMkLst>
        </pc:picChg>
        <pc:picChg chg="del">
          <ac:chgData name="Julie Lawson" userId="S::julie.lawson@bramhopeprimaryschool.co.uk::f4fdd5c5-2a5c-4cbb-b41e-960cdf5dabd8" providerId="AD" clId="Web-{A6E4DBE4-291F-91C0-5DCA-5CAB033E2B99}" dt="2021-01-10T14:14:05.510" v="501"/>
          <ac:picMkLst>
            <pc:docMk/>
            <pc:sldMk cId="510115102" sldId="259"/>
            <ac:picMk id="7" creationId="{CF4E0A4B-7A33-4EEE-84BE-C8ECF3F64761}"/>
          </ac:picMkLst>
        </pc:picChg>
        <pc:picChg chg="del">
          <ac:chgData name="Julie Lawson" userId="S::julie.lawson@bramhopeprimaryschool.co.uk::f4fdd5c5-2a5c-4cbb-b41e-960cdf5dabd8" providerId="AD" clId="Web-{A6E4DBE4-291F-91C0-5DCA-5CAB033E2B99}" dt="2021-01-10T14:13:59.994" v="500"/>
          <ac:picMkLst>
            <pc:docMk/>
            <pc:sldMk cId="510115102" sldId="259"/>
            <ac:picMk id="8" creationId="{C79B0951-02F2-4D09-9972-B84256208772}"/>
          </ac:picMkLst>
        </pc:picChg>
        <pc:picChg chg="del">
          <ac:chgData name="Julie Lawson" userId="S::julie.lawson@bramhopeprimaryschool.co.uk::f4fdd5c5-2a5c-4cbb-b41e-960cdf5dabd8" providerId="AD" clId="Web-{A6E4DBE4-291F-91C0-5DCA-5CAB033E2B99}" dt="2021-01-10T14:14:08.010" v="502"/>
          <ac:picMkLst>
            <pc:docMk/>
            <pc:sldMk cId="510115102" sldId="259"/>
            <ac:picMk id="9" creationId="{EEC40EF5-F31B-4306-BDB4-8CE1D4C09A54}"/>
          </ac:picMkLst>
        </pc:picChg>
      </pc:sldChg>
      <pc:sldChg chg="del">
        <pc:chgData name="Julie Lawson" userId="S::julie.lawson@bramhopeprimaryschool.co.uk::f4fdd5c5-2a5c-4cbb-b41e-960cdf5dabd8" providerId="AD" clId="Web-{A6E4DBE4-291F-91C0-5DCA-5CAB033E2B99}" dt="2021-01-10T14:41:58.393" v="886"/>
        <pc:sldMkLst>
          <pc:docMk/>
          <pc:sldMk cId="88870777" sldId="260"/>
        </pc:sldMkLst>
      </pc:sldChg>
      <pc:sldChg chg="addSp modSp new mod setBg setClrOvrMap">
        <pc:chgData name="Julie Lawson" userId="S::julie.lawson@bramhopeprimaryschool.co.uk::f4fdd5c5-2a5c-4cbb-b41e-960cdf5dabd8" providerId="AD" clId="Web-{A6E4DBE4-291F-91C0-5DCA-5CAB033E2B99}" dt="2021-01-10T14:43:29.285" v="893"/>
        <pc:sldMkLst>
          <pc:docMk/>
          <pc:sldMk cId="1677327047" sldId="260"/>
        </pc:sldMkLst>
        <pc:spChg chg="add">
          <ac:chgData name="Julie Lawson" userId="S::julie.lawson@bramhopeprimaryschool.co.uk::f4fdd5c5-2a5c-4cbb-b41e-960cdf5dabd8" providerId="AD" clId="Web-{A6E4DBE4-291F-91C0-5DCA-5CAB033E2B99}" dt="2021-01-10T14:43:29.285" v="893"/>
          <ac:spMkLst>
            <pc:docMk/>
            <pc:sldMk cId="1677327047" sldId="260"/>
            <ac:spMk id="7" creationId="{8FDAC42E-BF0D-4839-97E1-4C20C17CF9BA}"/>
          </ac:spMkLst>
        </pc:spChg>
        <pc:spChg chg="add">
          <ac:chgData name="Julie Lawson" userId="S::julie.lawson@bramhopeprimaryschool.co.uk::f4fdd5c5-2a5c-4cbb-b41e-960cdf5dabd8" providerId="AD" clId="Web-{A6E4DBE4-291F-91C0-5DCA-5CAB033E2B99}" dt="2021-01-10T14:43:29.285" v="893"/>
          <ac:spMkLst>
            <pc:docMk/>
            <pc:sldMk cId="1677327047" sldId="260"/>
            <ac:spMk id="9" creationId="{81635E03-D54F-455F-A5AF-685FFBF3B5EF}"/>
          </ac:spMkLst>
        </pc:spChg>
        <pc:picChg chg="add mod">
          <ac:chgData name="Julie Lawson" userId="S::julie.lawson@bramhopeprimaryschool.co.uk::f4fdd5c5-2a5c-4cbb-b41e-960cdf5dabd8" providerId="AD" clId="Web-{A6E4DBE4-291F-91C0-5DCA-5CAB033E2B99}" dt="2021-01-10T14:43:29.285" v="893"/>
          <ac:picMkLst>
            <pc:docMk/>
            <pc:sldMk cId="1677327047" sldId="260"/>
            <ac:picMk id="2" creationId="{A6931FC9-F4D7-4BBE-B8EE-B30ECA183DD4}"/>
          </ac:picMkLst>
        </pc:picChg>
      </pc:sldChg>
      <pc:sldChg chg="del">
        <pc:chgData name="Julie Lawson" userId="S::julie.lawson@bramhopeprimaryschool.co.uk::f4fdd5c5-2a5c-4cbb-b41e-960cdf5dabd8" providerId="AD" clId="Web-{A6E4DBE4-291F-91C0-5DCA-5CAB033E2B99}" dt="2021-01-10T14:41:59.533" v="887"/>
        <pc:sldMkLst>
          <pc:docMk/>
          <pc:sldMk cId="2192654808" sldId="261"/>
        </pc:sldMkLst>
      </pc:sldChg>
      <pc:sldChg chg="del">
        <pc:chgData name="Julie Lawson" userId="S::julie.lawson@bramhopeprimaryschool.co.uk::f4fdd5c5-2a5c-4cbb-b41e-960cdf5dabd8" providerId="AD" clId="Web-{A6E4DBE4-291F-91C0-5DCA-5CAB033E2B99}" dt="2021-01-10T14:41:56.908" v="884"/>
        <pc:sldMkLst>
          <pc:docMk/>
          <pc:sldMk cId="944762626" sldId="262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24429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2940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52407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1/10/2021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72791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1/10/2021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56395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1/10/2021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02974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81562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1/10/2021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758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1/10/2021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74060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1/10/2021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5255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1/10/2021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69502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1/10/2021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6141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classroom.thenational.academy/lessons/how-did-the-religion-of-islam-begin-74vk2r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LC: How did Islam start?</a:t>
            </a:r>
            <a:br>
              <a:rPr lang="en-US" dirty="0">
                <a:cs typeface="Calibri Light"/>
              </a:rPr>
            </a:br>
            <a:r>
              <a:rPr lang="en-US" sz="2400" dirty="0">
                <a:cs typeface="Calibri Light"/>
              </a:rPr>
              <a:t>This will include looking at:</a:t>
            </a:r>
            <a:br>
              <a:rPr lang="en-US" sz="2400" dirty="0">
                <a:cs typeface="Calibri Light"/>
              </a:rPr>
            </a:br>
            <a:r>
              <a:rPr lang="en-US" sz="2400" dirty="0">
                <a:cs typeface="Calibri Light"/>
              </a:rPr>
              <a:t>-  Where and when the religion of Islam was founded.</a:t>
            </a:r>
            <a:br>
              <a:rPr lang="en-US" sz="2400" dirty="0">
                <a:cs typeface="Calibri Light"/>
              </a:rPr>
            </a:br>
            <a:r>
              <a:rPr lang="en-US" sz="2400">
                <a:cs typeface="Calibri Light"/>
              </a:rPr>
              <a:t>- The role of Muhammad (pbuh) and who he was.</a:t>
            </a:r>
            <a:br>
              <a:rPr lang="en-US" sz="2400" dirty="0">
                <a:cs typeface="Calibri Light"/>
              </a:rPr>
            </a:br>
            <a:r>
              <a:rPr lang="en-US" sz="2400">
                <a:cs typeface="Calibri Light"/>
              </a:rPr>
              <a:t>- The story of his life.</a:t>
            </a:r>
            <a:endParaRPr lang="en-US" sz="2400" dirty="0">
              <a:cs typeface="Calibri Light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5BF6D79-80F6-4DE6-9484-73A2E22B75D2}"/>
              </a:ext>
            </a:extLst>
          </p:cNvPr>
          <p:cNvSpPr txBox="1"/>
          <p:nvPr/>
        </p:nvSpPr>
        <p:spPr>
          <a:xfrm>
            <a:off x="9547302" y="1667107"/>
            <a:ext cx="2575932" cy="440120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dirty="0"/>
              <a:t>This week you will learn a little more about the origins (how it started) of Islam.</a:t>
            </a:r>
            <a:endParaRPr lang="en-US" dirty="0"/>
          </a:p>
          <a:p>
            <a:endParaRPr lang="en-US" sz="2000" dirty="0"/>
          </a:p>
          <a:p>
            <a:r>
              <a:rPr lang="en-US" sz="2000" dirty="0"/>
              <a:t>There is a video to watch and </a:t>
            </a:r>
            <a:r>
              <a:rPr lang="en-US" sz="2000" dirty="0" err="1"/>
              <a:t>actiivities</a:t>
            </a:r>
            <a:r>
              <a:rPr lang="en-US" sz="2000" dirty="0"/>
              <a:t> to complete as you do it.</a:t>
            </a:r>
          </a:p>
          <a:p>
            <a:r>
              <a:rPr lang="en-US" sz="2000" dirty="0"/>
              <a:t>Complete this in your home learning book. Don't forget the LC and the date.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B83D96-A0E5-4AB7-B376-0380649DB4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br>
              <a:rPr lang="en-US" dirty="0"/>
            </a:br>
            <a:br>
              <a:rPr lang="en-US" sz="2700" dirty="0"/>
            </a:br>
            <a:br>
              <a:rPr lang="en-US" sz="2700" dirty="0"/>
            </a:br>
            <a:br>
              <a:rPr lang="en-US" sz="2700" dirty="0"/>
            </a:br>
            <a:endParaRPr lang="en-US" sz="2700" dirty="0"/>
          </a:p>
        </p:txBody>
      </p:sp>
      <p:pic>
        <p:nvPicPr>
          <p:cNvPr id="3" name="Picture 2" descr="A picture containing diagram&#10;&#10;Description automatically generated">
            <a:extLst>
              <a:ext uri="{FF2B5EF4-FFF2-40B4-BE49-F238E27FC236}">
                <a16:creationId xmlns:a16="http://schemas.microsoft.com/office/drawing/2014/main" id="{DF661077-9756-494B-A0D4-A88C02E058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4392" y="952087"/>
            <a:ext cx="5458500" cy="443366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6BBE728-A519-4B7B-B1FD-52CB8A6D5AE2}"/>
              </a:ext>
            </a:extLst>
          </p:cNvPr>
          <p:cNvSpPr txBox="1"/>
          <p:nvPr/>
        </p:nvSpPr>
        <p:spPr>
          <a:xfrm>
            <a:off x="444795" y="1277679"/>
            <a:ext cx="2743200" cy="34163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/>
              <a:t>Today we will be See- the- story-Suzie. </a:t>
            </a:r>
          </a:p>
          <a:p>
            <a:r>
              <a:rPr lang="en-US" sz="2400" dirty="0"/>
              <a:t>Remember, she looks at stories to see how religions are shaped and why a religion chooses to do certain things.</a:t>
            </a:r>
          </a:p>
        </p:txBody>
      </p:sp>
    </p:spTree>
    <p:extLst>
      <p:ext uri="{BB962C8B-B14F-4D97-AF65-F5344CB8AC3E}">
        <p14:creationId xmlns:p14="http://schemas.microsoft.com/office/powerpoint/2010/main" val="31159691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8FE058-2E92-4F50-9432-C72E6F511C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Watch the video and answer the questions as you go along.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187FB9-AC3E-4733-871B-94C481746F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>
                <a:ea typeface="+mn-lt"/>
                <a:cs typeface="+mn-lt"/>
              </a:rPr>
              <a:t>This video is from the Oak National Academy with a specialist RE teacher. Use the link and follow the instructions.</a:t>
            </a:r>
            <a:endParaRPr lang="en-US" dirty="0">
              <a:ea typeface="+mn-lt"/>
              <a:cs typeface="+mn-lt"/>
            </a:endParaRPr>
          </a:p>
          <a:p>
            <a:r>
              <a:rPr lang="en-US" dirty="0">
                <a:ea typeface="+mn-lt"/>
                <a:cs typeface="+mn-lt"/>
                <a:hlinkClick r:id="rId2"/>
              </a:rPr>
              <a:t>https://classroom.thenational.academy/lessons/how-did-the-religion-of-islam-begin-74vk2r</a:t>
            </a:r>
            <a:endParaRPr lang="en-US">
              <a:ea typeface="+mn-lt"/>
              <a:cs typeface="+mn-lt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01151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8FDAC42E-BF0D-4839-97E1-4C20C17CF9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9A9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2" descr="Timeline&#10;&#10;Description automatically generated">
            <a:extLst>
              <a:ext uri="{FF2B5EF4-FFF2-40B4-BE49-F238E27FC236}">
                <a16:creationId xmlns:a16="http://schemas.microsoft.com/office/drawing/2014/main" id="{A6931FC9-F4D7-4BBE-B8EE-B30ECA183DD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780" r="1" b="6802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81635E03-D54F-455F-A5AF-685FFBF3B5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732704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Frame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Frame</vt:lpstr>
      <vt:lpstr>LC: How did Islam start? This will include looking at: -  Where and when the religion of Islam was founded. - The role of Muhammad (pbuh) and who he was. - The story of his life.</vt:lpstr>
      <vt:lpstr>    </vt:lpstr>
      <vt:lpstr>Watch the video and answer the questions as you go along.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255</cp:revision>
  <dcterms:created xsi:type="dcterms:W3CDTF">2021-01-04T15:58:11Z</dcterms:created>
  <dcterms:modified xsi:type="dcterms:W3CDTF">2021-01-10T14:43:31Z</dcterms:modified>
</cp:coreProperties>
</file>