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6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347A9-13B9-4C7D-82B5-5F3BCD9725F4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A16C0-F1B2-4827-8834-A7D354D1F28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EA574-CC54-4FFE-9F6F-DFD2E55214F2}" type="datetimeFigureOut">
              <a:rPr lang="en-US" smtClean="0"/>
              <a:t>6/23/2020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917F5-820D-4C6F-9A75-BCD92FADFFB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8/VanGogh_1887_Selbstbildnis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nvasreplicas.com/VanGogh130.ht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itchFamily="66" charset="0"/>
              </a:rPr>
              <a:t>Vincent van Gogh</a:t>
            </a:r>
            <a:endParaRPr lang="en-GB" sz="7200" b="1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30 March 1853 – </a:t>
            </a:r>
          </a:p>
          <a:p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29 July 1890</a:t>
            </a:r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diamond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VanGogh 1887 Selbstbildnis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714876" y="5572140"/>
            <a:ext cx="3859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Self </a:t>
            </a:r>
            <a:r>
              <a:rPr lang="en-US" sz="54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Protrait</a:t>
            </a:r>
            <a:endParaRPr lang="en-U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little about van Gogh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Between 1881 and 1890, van Gogh painted nearly 900 pictures</a:t>
            </a:r>
          </a:p>
          <a:p>
            <a:r>
              <a:rPr lang="en-GB" dirty="0" smtClean="0"/>
              <a:t>Since his death he was become one of the most famous painters in the world</a:t>
            </a:r>
          </a:p>
          <a:p>
            <a:r>
              <a:rPr lang="en-GB" dirty="0" smtClean="0"/>
              <a:t>His paintings have captured the hearts and minds of million of art lovers worldwide</a:t>
            </a:r>
          </a:p>
          <a:p>
            <a:r>
              <a:rPr lang="en-GB" dirty="0" smtClean="0"/>
              <a:t>Van Gogh sadly died at the age of only 37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unflowers - Vincent van Gogh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9"/>
            <a:ext cx="9144000" cy="6858009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500694" y="5500702"/>
            <a:ext cx="3384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Sunflowers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incent van Gogh - Starry Night by Vincent.van.Gogh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21424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857752" y="5572140"/>
            <a:ext cx="4092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Starry Night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k.wrs.yahoo.com/_ylt=A0WTf2zEPnNJG0EBQApWBQx./SIG=13til9ud2/EXP=1232375876/**http%3A/www.canvasreplicas.com/images/Starry%2520Night%2520over%2520Rhone%2520Vincent%2520van%2520Gog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85883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857224" y="5572140"/>
            <a:ext cx="7967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Starry Night over Rhone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k.wrs.yahoo.com/_ylt=A0WTf2yqP3NJIUEB.2lWBQx./SIG=13e5m7vh0/EXP=1232376106/**http%3A/static.howstuffworks.com/gif/vincent-van-gogh-paintings-from-the-yellow-house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68009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000496" y="5572140"/>
            <a:ext cx="4830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/>
              <a:t>Gauguin's Chair 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83254"/>
          </a:xfrm>
        </p:spPr>
        <p:txBody>
          <a:bodyPr/>
          <a:lstStyle/>
          <a:p>
            <a:r>
              <a:rPr lang="en-GB" dirty="0" smtClean="0"/>
              <a:t>Time you for to have a </a:t>
            </a:r>
            <a:r>
              <a:rPr lang="en-GB" dirty="0" smtClean="0"/>
              <a:t>go at creating your own </a:t>
            </a:r>
            <a:r>
              <a:rPr lang="en-GB" smtClean="0"/>
              <a:t>sunflower picture.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Good Luck</a:t>
            </a:r>
            <a:endParaRPr lang="en-GB" dirty="0"/>
          </a:p>
        </p:txBody>
      </p:sp>
    </p:spTree>
  </p:cSld>
  <p:clrMapOvr>
    <a:masterClrMapping/>
  </p:clrMapOvr>
  <p:transition spd="slow"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98</Words>
  <Application>Microsoft Office PowerPoint</Application>
  <PresentationFormat>On-screen Show (4:3)</PresentationFormat>
  <Paragraphs>22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Vincent van Gogh</vt:lpstr>
      <vt:lpstr>PowerPoint Presentation</vt:lpstr>
      <vt:lpstr>A little about van Gogh</vt:lpstr>
      <vt:lpstr>PowerPoint Presentation</vt:lpstr>
      <vt:lpstr>PowerPoint Presentation</vt:lpstr>
      <vt:lpstr>PowerPoint Presentation</vt:lpstr>
      <vt:lpstr>PowerPoint Presentation</vt:lpstr>
      <vt:lpstr>Time you for to have a go at creating your own sunflower picture.  Good Luck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Vincent van Gogh</dc:title>
  <dc:creator>paul</dc:creator>
  <cp:lastModifiedBy>Louise Walsh</cp:lastModifiedBy>
  <cp:revision>12</cp:revision>
  <dcterms:created xsi:type="dcterms:W3CDTF">2009-01-18T13:31:04Z</dcterms:created>
  <dcterms:modified xsi:type="dcterms:W3CDTF">2020-06-23T07:23:38Z</dcterms:modified>
</cp:coreProperties>
</file>