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EF07ECC-E6D5-5EBA-C22D-43196EB26CA7}" v="1" dt="2020-11-02T12:20:18.73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7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arlotte Hahnel" userId="S::charlotte.hahnel@bramhopeprimaryschool.co.uk::5553d58c-1441-4c26-8972-d72f9fb9f62b" providerId="AD" clId="Web-{AEF07ECC-E6D5-5EBA-C22D-43196EB26CA7}"/>
    <pc:docChg chg="modSld">
      <pc:chgData name="Charlotte Hahnel" userId="S::charlotte.hahnel@bramhopeprimaryschool.co.uk::5553d58c-1441-4c26-8972-d72f9fb9f62b" providerId="AD" clId="Web-{AEF07ECC-E6D5-5EBA-C22D-43196EB26CA7}" dt="2020-11-02T12:20:18.738" v="0" actId="1076"/>
      <pc:docMkLst>
        <pc:docMk/>
      </pc:docMkLst>
      <pc:sldChg chg="modSp">
        <pc:chgData name="Charlotte Hahnel" userId="S::charlotte.hahnel@bramhopeprimaryschool.co.uk::5553d58c-1441-4c26-8972-d72f9fb9f62b" providerId="AD" clId="Web-{AEF07ECC-E6D5-5EBA-C22D-43196EB26CA7}" dt="2020-11-02T12:20:18.738" v="0" actId="1076"/>
        <pc:sldMkLst>
          <pc:docMk/>
          <pc:sldMk cId="0" sldId="257"/>
        </pc:sldMkLst>
        <pc:picChg chg="mod">
          <ac:chgData name="Charlotte Hahnel" userId="S::charlotte.hahnel@bramhopeprimaryschool.co.uk::5553d58c-1441-4c26-8972-d72f9fb9f62b" providerId="AD" clId="Web-{AEF07ECC-E6D5-5EBA-C22D-43196EB26CA7}" dt="2020-11-02T12:20:18.738" v="0" actId="1076"/>
          <ac:picMkLst>
            <pc:docMk/>
            <pc:sldMk cId="0" sldId="257"/>
            <ac:picMk id="3074" creationId="{00000000-0000-0000-0000-00000000000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09AE7A-C651-4C90-B59D-05E184A5C9B8}" type="datetimeFigureOut">
              <a:rPr lang="en-GB"/>
              <a:pPr>
                <a:defRPr/>
              </a:pPr>
              <a:t>02/11/2020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C7165C-F6BF-424C-9307-5C5DF0EE3D2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33B7F8-A9CF-4270-8EAF-6284019A51EB}" type="datetimeFigureOut">
              <a:rPr lang="en-GB"/>
              <a:pPr>
                <a:defRPr/>
              </a:pPr>
              <a:t>02/11/2020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DF6A66-2ECB-40F0-A409-788625A5F33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CB05DA-85DA-4E10-8043-B4C92EA4FBFB}" type="datetimeFigureOut">
              <a:rPr lang="en-GB"/>
              <a:pPr>
                <a:defRPr/>
              </a:pPr>
              <a:t>02/11/2020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C1449A-94E0-481D-A515-F55964D47A1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17EAF0-E52A-4981-ABCE-747EF69A6F73}" type="datetimeFigureOut">
              <a:rPr lang="en-GB"/>
              <a:pPr>
                <a:defRPr/>
              </a:pPr>
              <a:t>02/11/2020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A1A7E6-9FA2-4099-930B-ABC2868085F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41D293-0F0C-4B12-B8A2-A6C64964AF32}" type="datetimeFigureOut">
              <a:rPr lang="en-GB"/>
              <a:pPr>
                <a:defRPr/>
              </a:pPr>
              <a:t>02/11/2020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EEB255-E414-42C1-BC3F-9002B1D662B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5695E0-2A12-414F-B3E2-F8D19F060C63}" type="datetimeFigureOut">
              <a:rPr lang="en-GB"/>
              <a:pPr>
                <a:defRPr/>
              </a:pPr>
              <a:t>02/11/2020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6BDB50-33BC-4F60-AD58-639CE3A652B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24B60C-97FE-4F94-B3D7-D2457E7CFF97}" type="datetimeFigureOut">
              <a:rPr lang="en-GB"/>
              <a:pPr>
                <a:defRPr/>
              </a:pPr>
              <a:t>02/11/2020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181ADE-0D35-40E8-97C0-4FC81194BC5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146DC0-3E2F-4223-9446-594FE6026140}" type="datetimeFigureOut">
              <a:rPr lang="en-GB"/>
              <a:pPr>
                <a:defRPr/>
              </a:pPr>
              <a:t>02/11/2020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878E4A-D46E-4638-9FAA-2756AC14C38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AB9E8E-CD65-4093-BBBD-0A93687C70E2}" type="datetimeFigureOut">
              <a:rPr lang="en-GB"/>
              <a:pPr>
                <a:defRPr/>
              </a:pPr>
              <a:t>02/11/2020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148E48-DE0F-407F-8312-AAEF46E1362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71CA06-A29E-4293-989E-C6217ECEBBED}" type="datetimeFigureOut">
              <a:rPr lang="en-GB"/>
              <a:pPr>
                <a:defRPr/>
              </a:pPr>
              <a:t>02/11/2020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7568E3-6DFE-4B23-99AE-D9BC7C87C7D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EBFDAB-2170-4AC7-A672-22250F63B3FA}" type="datetimeFigureOut">
              <a:rPr lang="en-GB"/>
              <a:pPr>
                <a:defRPr/>
              </a:pPr>
              <a:t>02/11/2020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F3CC59-5DA1-40CB-A36B-C7C598F2D5E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125BFDF-4B19-4E91-B34D-F17CB32413DA}" type="datetimeFigureOut">
              <a:rPr lang="en-GB"/>
              <a:pPr>
                <a:defRPr/>
              </a:pPr>
              <a:t>02/11/2020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5E49A4C-BC31-4A73-8082-F272A2456A4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keystage2literacy.co.uk/uploads/7/2/8/8/7288079/3434308_or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188913"/>
            <a:ext cx="8562975" cy="62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keystage2literacy.co.uk/uploads/7/2/8/8/7288079/761065_or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985" y="364267"/>
            <a:ext cx="8580438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keystage2literacy.co.uk/uploads/7/2/8/8/7288079/8685197_or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333375"/>
            <a:ext cx="8648700" cy="589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keystage2literacy.co.uk/uploads/7/2/8/8/7288079/4452329_or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333375"/>
            <a:ext cx="8591550" cy="590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keystage2literacy.co.uk/uploads/7/2/8/8/7288079/2289187_or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404813"/>
            <a:ext cx="8505825" cy="596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keystage2literacy.co.uk/uploads/7/2/8/8/7288079/9735425_or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333375"/>
            <a:ext cx="7943850" cy="606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www.keystage2literacy.co.uk/uploads/7/2/8/8/7288079/8203634_or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188913"/>
            <a:ext cx="8562975" cy="621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www.keystage2literacy.co.uk/uploads/7/2/8/8/7288079/4842879_or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620713"/>
            <a:ext cx="85629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www.keystage2literacy.co.uk/uploads/7/2/8/8/7288079/1787212_or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476250"/>
            <a:ext cx="8686800" cy="573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www.keystage2literacy.co.uk/uploads/7/2/8/8/7288079/1927221_or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692150"/>
            <a:ext cx="8591550" cy="539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Office PowerPoint</Application>
  <PresentationFormat>On-screen Show (4:3)</PresentationFormat>
  <Paragraphs>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Chris Birch</dc:creator>
  <cp:lastModifiedBy>StaffLawson</cp:lastModifiedBy>
  <cp:revision>2</cp:revision>
  <dcterms:created xsi:type="dcterms:W3CDTF">2015-08-31T16:43:39Z</dcterms:created>
  <dcterms:modified xsi:type="dcterms:W3CDTF">2020-11-02T12:20:18Z</dcterms:modified>
</cp:coreProperties>
</file>