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CD86BD-34E7-49D4-AF89-125AAF524012}" v="985" dt="2021-02-21T17:35:05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anda Reynard" userId="S::miranda.reynard@bramhopeprimaryschool.co.uk::9378bc59-cd65-4499-b3ce-a67b870d38d6" providerId="AD" clId="Web-{C8CD86BD-34E7-49D4-AF89-125AAF524012}"/>
    <pc:docChg chg="addSld delSld modSld modMainMaster">
      <pc:chgData name="Miranda Reynard" userId="S::miranda.reynard@bramhopeprimaryschool.co.uk::9378bc59-cd65-4499-b3ce-a67b870d38d6" providerId="AD" clId="Web-{C8CD86BD-34E7-49D4-AF89-125AAF524012}" dt="2021-02-21T17:35:05.520" v="510" actId="20577"/>
      <pc:docMkLst>
        <pc:docMk/>
      </pc:docMkLst>
      <pc:sldChg chg="modSp mod setBg">
        <pc:chgData name="Miranda Reynard" userId="S::miranda.reynard@bramhopeprimaryschool.co.uk::9378bc59-cd65-4499-b3ce-a67b870d38d6" providerId="AD" clId="Web-{C8CD86BD-34E7-49D4-AF89-125AAF524012}" dt="2021-02-21T17:19:47.482" v="389" actId="20577"/>
        <pc:sldMkLst>
          <pc:docMk/>
          <pc:sldMk cId="109857222" sldId="256"/>
        </pc:sldMkLst>
        <pc:spChg chg="mod">
          <ac:chgData name="Miranda Reynard" userId="S::miranda.reynard@bramhopeprimaryschool.co.uk::9378bc59-cd65-4499-b3ce-a67b870d38d6" providerId="AD" clId="Web-{C8CD86BD-34E7-49D4-AF89-125AAF524012}" dt="2021-02-21T17:19:47.482" v="389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9:44.576" v="388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 mod">
        <pc:chgData name="Miranda Reynard" userId="S::miranda.reynard@bramhopeprimaryschool.co.uk::9378bc59-cd65-4499-b3ce-a67b870d38d6" providerId="AD" clId="Web-{C8CD86BD-34E7-49D4-AF89-125AAF524012}" dt="2021-02-21T17:18:52.403" v="384" actId="14100"/>
        <pc:sldMkLst>
          <pc:docMk/>
          <pc:sldMk cId="3476906379" sldId="257"/>
        </pc:sldMkLst>
        <pc:spChg chg="mod">
          <ac:chgData name="Miranda Reynard" userId="S::miranda.reynard@bramhopeprimaryschool.co.uk::9378bc59-cd65-4499-b3ce-a67b870d38d6" providerId="AD" clId="Web-{C8CD86BD-34E7-49D4-AF89-125AAF524012}" dt="2021-02-21T17:12:49.494" v="317" actId="20577"/>
          <ac:spMkLst>
            <pc:docMk/>
            <pc:sldMk cId="3476906379" sldId="257"/>
            <ac:spMk id="2" creationId="{9680F686-1075-4B83-AFDE-69BFE29C5967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8:52.403" v="384" actId="14100"/>
          <ac:spMkLst>
            <pc:docMk/>
            <pc:sldMk cId="3476906379" sldId="257"/>
            <ac:spMk id="3" creationId="{98A40341-F786-453D-B12B-19DCB85DC105}"/>
          </ac:spMkLst>
        </pc:spChg>
      </pc:sldChg>
      <pc:sldChg chg="new del">
        <pc:chgData name="Miranda Reynard" userId="S::miranda.reynard@bramhopeprimaryschool.co.uk::9378bc59-cd65-4499-b3ce-a67b870d38d6" providerId="AD" clId="Web-{C8CD86BD-34E7-49D4-AF89-125AAF524012}" dt="2021-02-21T16:49:42.498" v="65"/>
        <pc:sldMkLst>
          <pc:docMk/>
          <pc:sldMk cId="794328924" sldId="258"/>
        </pc:sldMkLst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7:14.981" v="368" actId="14100"/>
        <pc:sldMkLst>
          <pc:docMk/>
          <pc:sldMk cId="959355078" sldId="258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5:34.464" v="347"/>
          <ac:spMkLst>
            <pc:docMk/>
            <pc:sldMk cId="959355078" sldId="258"/>
            <ac:spMk id="2" creationId="{B47854D7-D083-48D9-8D30-8D0A69502CE8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09.559" v="367" actId="14100"/>
          <ac:spMkLst>
            <pc:docMk/>
            <pc:sldMk cId="959355078" sldId="258"/>
            <ac:spMk id="3" creationId="{40C1B97D-EBB2-401F-B90C-9FA336852687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1:02.191" v="278"/>
          <ac:spMkLst>
            <pc:docMk/>
            <pc:sldMk cId="959355078" sldId="258"/>
            <ac:spMk id="4" creationId="{3D79B743-C98F-4BF1-9897-B8528BADD4EA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14.981" v="368" actId="14100"/>
          <ac:spMkLst>
            <pc:docMk/>
            <pc:sldMk cId="959355078" sldId="258"/>
            <ac:spMk id="5" creationId="{1D738C36-F79F-423D-8961-CF1513AA5E0A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1:49.254" v="279"/>
          <ac:spMkLst>
            <pc:docMk/>
            <pc:sldMk cId="959355078" sldId="258"/>
            <ac:spMk id="6" creationId="{F76344C6-937D-43F5-9C86-75C25A3D6FC4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1:02.191" v="278"/>
          <ac:picMkLst>
            <pc:docMk/>
            <pc:sldMk cId="959355078" sldId="258"/>
            <ac:picMk id="7" creationId="{01CFFE76-F07E-4ECC-A558-505C910B5EB9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1:57.004" v="281" actId="14100"/>
          <ac:picMkLst>
            <pc:docMk/>
            <pc:sldMk cId="959355078" sldId="258"/>
            <ac:picMk id="8" creationId="{2564C28E-E953-4439-87DF-416CBBC30BAD}"/>
          </ac:picMkLst>
        </pc:picChg>
      </pc:sldChg>
      <pc:sldChg chg="modSp new del">
        <pc:chgData name="Miranda Reynard" userId="S::miranda.reynard@bramhopeprimaryschool.co.uk::9378bc59-cd65-4499-b3ce-a67b870d38d6" providerId="AD" clId="Web-{C8CD86BD-34E7-49D4-AF89-125AAF524012}" dt="2021-02-21T16:51:01.812" v="92"/>
        <pc:sldMkLst>
          <pc:docMk/>
          <pc:sldMk cId="3630362359" sldId="258"/>
        </pc:sldMkLst>
        <pc:spChg chg="mod">
          <ac:chgData name="Miranda Reynard" userId="S::miranda.reynard@bramhopeprimaryschool.co.uk::9378bc59-cd65-4499-b3ce-a67b870d38d6" providerId="AD" clId="Web-{C8CD86BD-34E7-49D4-AF89-125AAF524012}" dt="2021-02-21T16:50:04.545" v="74" actId="20577"/>
          <ac:spMkLst>
            <pc:docMk/>
            <pc:sldMk cId="3630362359" sldId="258"/>
            <ac:spMk id="2" creationId="{13DCB187-011C-4A8D-9903-260A6E755E2D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6:50:36.749" v="87" actId="20577"/>
          <ac:spMkLst>
            <pc:docMk/>
            <pc:sldMk cId="3630362359" sldId="258"/>
            <ac:spMk id="3" creationId="{82556701-8143-416C-A6B9-1B6AE9680F35}"/>
          </ac:spMkLst>
        </pc:spChg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7:36.590" v="372" actId="14100"/>
        <pc:sldMkLst>
          <pc:docMk/>
          <pc:sldMk cId="1729752649" sldId="259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5:19.464" v="344"/>
          <ac:spMkLst>
            <pc:docMk/>
            <pc:sldMk cId="1729752649" sldId="259"/>
            <ac:spMk id="2" creationId="{B93ADE43-92A7-474C-BB43-82FBE7860142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27.965" v="370" actId="20577"/>
          <ac:spMkLst>
            <pc:docMk/>
            <pc:sldMk cId="1729752649" sldId="259"/>
            <ac:spMk id="3" creationId="{217D494E-3623-41F5-BF3B-2C9F201D48C9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2:36.692" v="282"/>
          <ac:spMkLst>
            <pc:docMk/>
            <pc:sldMk cId="1729752649" sldId="259"/>
            <ac:spMk id="4" creationId="{8673008A-8CD0-4267-BC4A-3E2F88804E5B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36.590" v="372" actId="14100"/>
          <ac:spMkLst>
            <pc:docMk/>
            <pc:sldMk cId="1729752649" sldId="259"/>
            <ac:spMk id="5" creationId="{448EEC0F-B342-4013-9445-378FD9F52344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3:24.271" v="286"/>
          <ac:spMkLst>
            <pc:docMk/>
            <pc:sldMk cId="1729752649" sldId="259"/>
            <ac:spMk id="6" creationId="{20C79C0C-590F-4B8D-B439-7A65A7DBF635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04:42.881" v="288"/>
          <ac:spMkLst>
            <pc:docMk/>
            <pc:sldMk cId="1729752649" sldId="259"/>
            <ac:spMk id="10" creationId="{0559EAFB-8374-4D72-8FE5-FE39C163319F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15:23.073" v="345"/>
          <ac:spMkLst>
            <pc:docMk/>
            <pc:sldMk cId="1729752649" sldId="259"/>
            <ac:spMk id="13" creationId="{B02FC3AC-3418-4D3A-9852-E564906AFB62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2:46.442" v="285" actId="14100"/>
          <ac:picMkLst>
            <pc:docMk/>
            <pc:sldMk cId="1729752649" sldId="259"/>
            <ac:picMk id="7" creationId="{82AE1917-C829-41ED-B057-D39260F8AC94}"/>
          </ac:picMkLst>
        </pc:picChg>
        <pc:picChg chg="add del mod ord">
          <ac:chgData name="Miranda Reynard" userId="S::miranda.reynard@bramhopeprimaryschool.co.uk::9378bc59-cd65-4499-b3ce-a67b870d38d6" providerId="AD" clId="Web-{C8CD86BD-34E7-49D4-AF89-125AAF524012}" dt="2021-02-21T17:03:28.443" v="287"/>
          <ac:picMkLst>
            <pc:docMk/>
            <pc:sldMk cId="1729752649" sldId="259"/>
            <ac:picMk id="8" creationId="{F81607D6-FFC6-4A45-89D0-CD5BD2B7FF66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4:53.803" v="291" actId="14100"/>
          <ac:picMkLst>
            <pc:docMk/>
            <pc:sldMk cId="1729752649" sldId="259"/>
            <ac:picMk id="11" creationId="{EDE4D982-0D2C-4E4C-A707-9CB7DF85EC68}"/>
          </ac:picMkLst>
        </pc:picChg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7:58.090" v="377" actId="14100"/>
        <pc:sldMkLst>
          <pc:docMk/>
          <pc:sldMk cId="1497056815" sldId="260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5:56.933" v="351"/>
          <ac:spMkLst>
            <pc:docMk/>
            <pc:sldMk cId="1497056815" sldId="260"/>
            <ac:spMk id="2" creationId="{F478E31C-E258-4DEC-9853-0F4BA788AD48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47.590" v="374" actId="14100"/>
          <ac:spMkLst>
            <pc:docMk/>
            <pc:sldMk cId="1497056815" sldId="260"/>
            <ac:spMk id="3" creationId="{9E3828CD-04C3-47EF-A061-A7C314E29106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5:42.787" v="292"/>
          <ac:spMkLst>
            <pc:docMk/>
            <pc:sldMk cId="1497056815" sldId="260"/>
            <ac:spMk id="4" creationId="{EF571D2C-283E-4682-9765-3CDCA6C53CF6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58.090" v="377" actId="14100"/>
          <ac:spMkLst>
            <pc:docMk/>
            <pc:sldMk cId="1497056815" sldId="260"/>
            <ac:spMk id="5" creationId="{5DC74E71-C753-4072-9578-2EFF9F87F63C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6:43.116" v="296"/>
          <ac:spMkLst>
            <pc:docMk/>
            <pc:sldMk cId="1497056815" sldId="260"/>
            <ac:spMk id="6" creationId="{DF9931D0-C8AE-4FC2-BA1D-AF44F09477DF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15:59.996" v="352"/>
          <ac:spMkLst>
            <pc:docMk/>
            <pc:sldMk cId="1497056815" sldId="260"/>
            <ac:spMk id="10" creationId="{9A9E5727-BFC3-4889-B84C-EA80374660E6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5:51.381" v="295" actId="14100"/>
          <ac:picMkLst>
            <pc:docMk/>
            <pc:sldMk cId="1497056815" sldId="260"/>
            <ac:picMk id="7" creationId="{112A20ED-AE48-402A-BB15-7265D25FCBA3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6:52.272" v="299" actId="14100"/>
          <ac:picMkLst>
            <pc:docMk/>
            <pc:sldMk cId="1497056815" sldId="260"/>
            <ac:picMk id="8" creationId="{6860A835-BDA3-4884-AF87-F0A67E370950}"/>
          </ac:picMkLst>
        </pc:picChg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8:18.106" v="381" actId="20577"/>
        <pc:sldMkLst>
          <pc:docMk/>
          <pc:sldMk cId="3109395590" sldId="261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6:26.871" v="358"/>
          <ac:spMkLst>
            <pc:docMk/>
            <pc:sldMk cId="3109395590" sldId="261"/>
            <ac:spMk id="2" creationId="{C8C917F0-F84A-4F62-88C1-0A1C86C3F0DA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8:10.919" v="380" actId="20577"/>
          <ac:spMkLst>
            <pc:docMk/>
            <pc:sldMk cId="3109395590" sldId="261"/>
            <ac:spMk id="3" creationId="{449735EB-DE97-4E14-AD18-EFE4DFB15314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7:47.773" v="300"/>
          <ac:spMkLst>
            <pc:docMk/>
            <pc:sldMk cId="3109395590" sldId="261"/>
            <ac:spMk id="4" creationId="{EB2DF486-0781-4EA8-B14E-E95331CA6F29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8:18.106" v="381" actId="20577"/>
          <ac:spMkLst>
            <pc:docMk/>
            <pc:sldMk cId="3109395590" sldId="261"/>
            <ac:spMk id="5" creationId="{EB5AD2F6-20D6-4B4D-844B-4053EF991AF9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9:12.367" v="304"/>
          <ac:spMkLst>
            <pc:docMk/>
            <pc:sldMk cId="3109395590" sldId="261"/>
            <ac:spMk id="6" creationId="{DFA9124A-E2DC-4D1C-892A-FAA809C948D3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16:30.215" v="359"/>
          <ac:spMkLst>
            <pc:docMk/>
            <pc:sldMk cId="3109395590" sldId="261"/>
            <ac:spMk id="10" creationId="{C3968BB4-1C92-42E0-A7A1-4794A84C50DA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7:57.429" v="303" actId="14100"/>
          <ac:picMkLst>
            <pc:docMk/>
            <pc:sldMk cId="3109395590" sldId="261"/>
            <ac:picMk id="7" creationId="{AB2A1CB9-5142-4870-844D-D300A7D6C136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9:25.289" v="308" actId="14100"/>
          <ac:picMkLst>
            <pc:docMk/>
            <pc:sldMk cId="3109395590" sldId="261"/>
            <ac:picMk id="8" creationId="{CBBDF5C6-91B7-4A3B-BE7A-83040EC113D9}"/>
          </ac:picMkLst>
        </pc:picChg>
      </pc:sldChg>
      <pc:sldChg chg="modSp new">
        <pc:chgData name="Miranda Reynard" userId="S::miranda.reynard@bramhopeprimaryschool.co.uk::9378bc59-cd65-4499-b3ce-a67b870d38d6" providerId="AD" clId="Web-{C8CD86BD-34E7-49D4-AF89-125AAF524012}" dt="2021-02-21T17:35:05.520" v="510" actId="20577"/>
        <pc:sldMkLst>
          <pc:docMk/>
          <pc:sldMk cId="532169815" sldId="262"/>
        </pc:sldMkLst>
        <pc:spChg chg="mod">
          <ac:chgData name="Miranda Reynard" userId="S::miranda.reynard@bramhopeprimaryschool.co.uk::9378bc59-cd65-4499-b3ce-a67b870d38d6" providerId="AD" clId="Web-{C8CD86BD-34E7-49D4-AF89-125AAF524012}" dt="2021-02-21T17:24:50.187" v="400" actId="20577"/>
          <ac:spMkLst>
            <pc:docMk/>
            <pc:sldMk cId="532169815" sldId="262"/>
            <ac:spMk id="2" creationId="{B4295D79-C4B8-4057-97F0-53FDC342BC48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35:05.520" v="510" actId="20577"/>
          <ac:spMkLst>
            <pc:docMk/>
            <pc:sldMk cId="532169815" sldId="262"/>
            <ac:spMk id="3" creationId="{8032F669-A345-4839-80F3-82C48D7FC546}"/>
          </ac:spMkLst>
        </pc:spChg>
      </pc:sldChg>
      <pc:sldMasterChg chg="mod setBg modSldLayout">
        <pc:chgData name="Miranda Reynard" userId="S::miranda.reynard@bramhopeprimaryschool.co.uk::9378bc59-cd65-4499-b3ce-a67b870d38d6" providerId="AD" clId="Web-{C8CD86BD-34E7-49D4-AF89-125AAF524012}" dt="2021-02-21T17:12:24.259" v="315"/>
        <pc:sldMasterMkLst>
          <pc:docMk/>
          <pc:sldMasterMk cId="2460954070" sldId="2147483660"/>
        </pc:sldMasterMkLst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7mXGT-KkC8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9600" b="1" dirty="0">
                <a:latin typeface="Calibri"/>
                <a:cs typeface="Calibri Light"/>
              </a:rPr>
              <a:t>El </a:t>
            </a:r>
            <a:r>
              <a:rPr lang="en-US" sz="9600" b="1" dirty="0" err="1">
                <a:latin typeface="Calibri"/>
                <a:cs typeface="Calibri Light"/>
              </a:rPr>
              <a:t>tiempo</a:t>
            </a:r>
            <a:endParaRPr lang="en-US" sz="9600" b="1"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8000" dirty="0">
                <a:cs typeface="Calibri"/>
              </a:rPr>
              <a:t>The weather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0F686-1075-4B83-AFDE-69BFE29C5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Calibri"/>
                <a:cs typeface="Calibri Light"/>
              </a:rPr>
              <a:t>El </a:t>
            </a:r>
            <a:r>
              <a:rPr lang="en-US" b="1" dirty="0" err="1">
                <a:latin typeface="Calibri"/>
                <a:cs typeface="Calibri Light"/>
              </a:rPr>
              <a:t>tiempo</a:t>
            </a:r>
            <a:endParaRPr lang="en-US" b="1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A40341-F786-453D-B12B-19DCB85DC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0569"/>
            <a:ext cx="10515600" cy="501269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600" b="1" dirty="0">
                <a:latin typeface="Calibri Light"/>
                <a:cs typeface="Calibri"/>
              </a:rPr>
              <a:t>For the next couple of weeks, we are going to look at words and phrases that describe the weather.</a:t>
            </a:r>
            <a:endParaRPr lang="en-US" sz="3600" b="1">
              <a:latin typeface="Calibri Light"/>
              <a:cs typeface="Calibri Light"/>
            </a:endParaRPr>
          </a:p>
          <a:p>
            <a:endParaRPr lang="en-US" sz="3600" b="1" dirty="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4400" b="1" dirty="0">
                <a:latin typeface="Calibri Light"/>
                <a:ea typeface="+mn-lt"/>
                <a:cs typeface="+mn-lt"/>
              </a:rPr>
              <a:t>¿</a:t>
            </a:r>
            <a:r>
              <a:rPr lang="en-US" sz="4400" b="1" dirty="0" err="1">
                <a:latin typeface="Calibri Light"/>
                <a:ea typeface="+mn-lt"/>
                <a:cs typeface="+mn-lt"/>
              </a:rPr>
              <a:t>Qué</a:t>
            </a:r>
            <a:r>
              <a:rPr lang="en-US" sz="4400" b="1" dirty="0">
                <a:latin typeface="Calibri Light"/>
                <a:ea typeface="+mn-lt"/>
                <a:cs typeface="+mn-lt"/>
              </a:rPr>
              <a:t> </a:t>
            </a:r>
            <a:r>
              <a:rPr lang="en-US" sz="4400" b="1" dirty="0" err="1">
                <a:latin typeface="Calibri Light"/>
                <a:ea typeface="+mn-lt"/>
                <a:cs typeface="+mn-lt"/>
              </a:rPr>
              <a:t>tiempo</a:t>
            </a:r>
            <a:r>
              <a:rPr lang="en-US" sz="4400" b="1" dirty="0">
                <a:latin typeface="Calibri Light"/>
                <a:ea typeface="+mn-lt"/>
                <a:cs typeface="+mn-lt"/>
              </a:rPr>
              <a:t> </a:t>
            </a:r>
            <a:r>
              <a:rPr lang="en-US" sz="4400" b="1" dirty="0" err="1">
                <a:latin typeface="Calibri Light"/>
                <a:ea typeface="+mn-lt"/>
                <a:cs typeface="+mn-lt"/>
              </a:rPr>
              <a:t>hace</a:t>
            </a:r>
            <a:r>
              <a:rPr lang="en-US" sz="4400" b="1" dirty="0">
                <a:latin typeface="Calibri Light"/>
                <a:ea typeface="+mn-lt"/>
                <a:cs typeface="+mn-lt"/>
              </a:rPr>
              <a:t>?</a:t>
            </a:r>
            <a:endParaRPr lang="en-US" sz="4400" b="1" dirty="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4400" b="1" dirty="0">
                <a:latin typeface="Calibri Light"/>
                <a:cs typeface="Calibri"/>
              </a:rPr>
              <a:t>What's the weather doing?</a:t>
            </a:r>
            <a:endParaRPr lang="en-US" sz="4400" b="1">
              <a:latin typeface="Calibri Light"/>
              <a:cs typeface="Calibri Light"/>
            </a:endParaRPr>
          </a:p>
          <a:p>
            <a:endParaRPr lang="en-US" sz="3600" b="1" dirty="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3600" b="1" dirty="0">
                <a:latin typeface="Calibri Light"/>
                <a:cs typeface="Calibri"/>
              </a:rPr>
              <a:t>The word '</a:t>
            </a:r>
            <a:r>
              <a:rPr lang="en-US" sz="3600" b="1" dirty="0" err="1">
                <a:latin typeface="Calibri Light"/>
                <a:cs typeface="Calibri"/>
              </a:rPr>
              <a:t>hace</a:t>
            </a:r>
            <a:r>
              <a:rPr lang="en-US" sz="3600" b="1" dirty="0">
                <a:latin typeface="Calibri Light"/>
                <a:cs typeface="Calibri"/>
              </a:rPr>
              <a:t>' is pronounced '</a:t>
            </a:r>
            <a:r>
              <a:rPr lang="en-US" sz="3600" b="1" dirty="0" err="1">
                <a:latin typeface="Calibri Light"/>
                <a:cs typeface="Calibri"/>
              </a:rPr>
              <a:t>athay</a:t>
            </a:r>
            <a:r>
              <a:rPr lang="en-US" sz="3600" b="1" dirty="0">
                <a:latin typeface="Calibri Light"/>
                <a:cs typeface="Calibri"/>
              </a:rPr>
              <a:t>', we don't pronounce the 'h' in Spanish.</a:t>
            </a:r>
          </a:p>
          <a:p>
            <a:endParaRPr lang="en-US" sz="3600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76906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95D79-C4B8-4057-97F0-53FDC342B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 Light"/>
              </a:rPr>
              <a:t>El </a:t>
            </a:r>
            <a:r>
              <a:rPr lang="en-US" dirty="0" err="1">
                <a:latin typeface="Calibri"/>
                <a:cs typeface="Calibri Light"/>
              </a:rPr>
              <a:t>tiempo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2F669-A345-4839-80F3-82C48D7FC5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This week, I want you to look through the slides and see if you can remember some of the words for the different types of weather. This </a:t>
            </a:r>
            <a:r>
              <a:rPr lang="en-US">
                <a:cs typeface="Calibri"/>
              </a:rPr>
              <a:t>video might help you with some of the pronunciation.</a:t>
            </a:r>
            <a:endParaRPr lang="en-US" dirty="0">
              <a:cs typeface="Calibri"/>
            </a:endParaRPr>
          </a:p>
          <a:p>
            <a:r>
              <a:rPr lang="en-US" dirty="0">
                <a:ea typeface="+mn-lt"/>
                <a:cs typeface="+mn-lt"/>
                <a:hlinkClick r:id="rId2"/>
              </a:rPr>
              <a:t>https://www.youtube.com/watch?v=g7mXGT-KkC8</a:t>
            </a:r>
            <a:endParaRPr lang="en-US" dirty="0">
              <a:ea typeface="+mn-lt"/>
              <a:cs typeface="+mn-lt"/>
            </a:endParaRP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The activity today is to draw a picture in each of the boxes to show </a:t>
            </a:r>
            <a:r>
              <a:rPr lang="en-US">
                <a:cs typeface="Calibri"/>
              </a:rPr>
              <a:t>what the weather is.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2169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C1B97D-EBB2-401F-B90C-9FA3368526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832899"/>
            <a:ext cx="5157787" cy="167217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sunny</a:t>
            </a:r>
          </a:p>
          <a:p>
            <a:r>
              <a:rPr lang="en-US" sz="4800" dirty="0" err="1">
                <a:latin typeface="Calibri Light"/>
                <a:cs typeface="Calibri"/>
              </a:rPr>
              <a:t>Hace</a:t>
            </a:r>
            <a:r>
              <a:rPr lang="en-US" sz="4800" dirty="0">
                <a:latin typeface="Calibri Light"/>
                <a:cs typeface="Calibri"/>
              </a:rPr>
              <a:t> sol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01CFFE76-F07E-4ECC-A558-505C910B5EB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502201" y="2505075"/>
            <a:ext cx="3832961" cy="3684588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738C36-F79F-423D-8961-CF1513AA5E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832899"/>
            <a:ext cx="5183188" cy="167217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cloudy</a:t>
            </a:r>
          </a:p>
          <a:p>
            <a:r>
              <a:rPr lang="en-US" sz="4800" dirty="0" err="1">
                <a:latin typeface="Calibri Light"/>
                <a:cs typeface="Calibri"/>
              </a:rPr>
              <a:t>Está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nublado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8" name="Picture 8" descr="A picture containing grass, sky, nature, outdoor&#10;&#10;Description automatically generated">
            <a:extLst>
              <a:ext uri="{FF2B5EF4-FFF2-40B4-BE49-F238E27FC236}">
                <a16:creationId xmlns:a16="http://schemas.microsoft.com/office/drawing/2014/main" id="{2564C28E-E953-4439-87DF-416CBBC30BA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07667" y="2555860"/>
            <a:ext cx="4794668" cy="3223583"/>
          </a:xfrm>
        </p:spPr>
      </p:pic>
    </p:spTree>
    <p:extLst>
      <p:ext uri="{BB962C8B-B14F-4D97-AF65-F5344CB8AC3E}">
        <p14:creationId xmlns:p14="http://schemas.microsoft.com/office/powerpoint/2010/main" val="959355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7D494E-3623-41F5-BF3B-2C9F201D4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32258"/>
            <a:ext cx="5157787" cy="177281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warm</a:t>
            </a:r>
          </a:p>
          <a:p>
            <a:r>
              <a:rPr lang="en-US" sz="4800" dirty="0" err="1">
                <a:latin typeface="Calibri Light"/>
                <a:cs typeface="Calibri"/>
              </a:rPr>
              <a:t>Hace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calor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82AE1917-C829-41ED-B057-D39260F8AC9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02350" y="2695142"/>
            <a:ext cx="5101984" cy="300253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8EEC0F-B342-4013-9445-378FD9F523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732258"/>
            <a:ext cx="5183188" cy="177281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cold</a:t>
            </a:r>
          </a:p>
          <a:p>
            <a:r>
              <a:rPr lang="en-US" sz="4800" dirty="0" err="1">
                <a:latin typeface="Calibri Light"/>
                <a:cs typeface="Calibri"/>
              </a:rPr>
              <a:t>Hace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frío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11" name="Picture 11" descr="A picture containing text, measuring stick, thermometer, device&#10;&#10;Description automatically generated">
            <a:extLst>
              <a:ext uri="{FF2B5EF4-FFF2-40B4-BE49-F238E27FC236}">
                <a16:creationId xmlns:a16="http://schemas.microsoft.com/office/drawing/2014/main" id="{EDE4D982-0D2C-4E4C-A707-9CB7DF85EC6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627049" y="2756964"/>
            <a:ext cx="4287867" cy="2950772"/>
          </a:xfrm>
        </p:spPr>
      </p:pic>
    </p:spTree>
    <p:extLst>
      <p:ext uri="{BB962C8B-B14F-4D97-AF65-F5344CB8AC3E}">
        <p14:creationId xmlns:p14="http://schemas.microsoft.com/office/powerpoint/2010/main" val="1729752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3828CD-04C3-47EF-A061-A7C314E29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46635"/>
            <a:ext cx="5157787" cy="17584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raining</a:t>
            </a:r>
          </a:p>
          <a:p>
            <a:r>
              <a:rPr lang="en-US" sz="4800" dirty="0" err="1">
                <a:latin typeface="Calibri Light"/>
                <a:cs typeface="Calibri"/>
              </a:rPr>
              <a:t>Está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lloviendo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7" name="Picture 7" descr="A picture containing umbrella, accessory, grass, outdoor&#10;&#10;Description automatically generated">
            <a:extLst>
              <a:ext uri="{FF2B5EF4-FFF2-40B4-BE49-F238E27FC236}">
                <a16:creationId xmlns:a16="http://schemas.microsoft.com/office/drawing/2014/main" id="{112A20ED-AE48-402A-BB15-7265D25FCBA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19807" y="2761097"/>
            <a:ext cx="4048843" cy="3014392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C74E71-C753-4072-9578-2EFF9F87F6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804145"/>
            <a:ext cx="5183188" cy="170093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snowing</a:t>
            </a:r>
          </a:p>
          <a:p>
            <a:r>
              <a:rPr lang="en-US" sz="4800" dirty="0" err="1">
                <a:latin typeface="Calibri Light"/>
                <a:cs typeface="Calibri"/>
              </a:rPr>
              <a:t>Está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nevando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8" name="Picture 8" descr="A picture containing snow, igloo&#10;&#10;Description automatically generated">
            <a:extLst>
              <a:ext uri="{FF2B5EF4-FFF2-40B4-BE49-F238E27FC236}">
                <a16:creationId xmlns:a16="http://schemas.microsoft.com/office/drawing/2014/main" id="{6860A835-BDA3-4884-AF87-F0A67E37095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926962" y="2857336"/>
            <a:ext cx="4767890" cy="2922557"/>
          </a:xfrm>
        </p:spPr>
      </p:pic>
    </p:spTree>
    <p:extLst>
      <p:ext uri="{BB962C8B-B14F-4D97-AF65-F5344CB8AC3E}">
        <p14:creationId xmlns:p14="http://schemas.microsoft.com/office/powerpoint/2010/main" val="1497056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9735EB-DE97-4E14-AD18-EFE4DFB153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46635"/>
            <a:ext cx="5157787" cy="17584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windy</a:t>
            </a:r>
          </a:p>
          <a:p>
            <a:r>
              <a:rPr lang="en-US" sz="4800" dirty="0" err="1">
                <a:latin typeface="Calibri Light"/>
                <a:cs typeface="Calibri"/>
              </a:rPr>
              <a:t>Hace</a:t>
            </a:r>
            <a:r>
              <a:rPr lang="en-US" sz="4800" dirty="0">
                <a:latin typeface="Calibri Light"/>
                <a:cs typeface="Calibri"/>
              </a:rPr>
              <a:t> </a:t>
            </a:r>
            <a:r>
              <a:rPr lang="en-US" sz="4800" dirty="0" err="1">
                <a:latin typeface="Calibri Light"/>
                <a:cs typeface="Calibri"/>
              </a:rPr>
              <a:t>viento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AB2A1CB9-5142-4870-844D-D300A7D6C1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34082" y="2622715"/>
            <a:ext cx="4594104" cy="3377419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5AD2F6-20D6-4B4D-844B-4053EF991A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746635"/>
            <a:ext cx="5183188" cy="17584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latin typeface="Calibri Light"/>
                <a:cs typeface="Calibri"/>
              </a:rPr>
              <a:t>It is stormy</a:t>
            </a:r>
          </a:p>
          <a:p>
            <a:r>
              <a:rPr lang="en-US" sz="4800" dirty="0">
                <a:latin typeface="Calibri Light"/>
                <a:cs typeface="Calibri"/>
              </a:rPr>
              <a:t>Hay </a:t>
            </a:r>
            <a:r>
              <a:rPr lang="en-US" sz="4800" dirty="0" err="1">
                <a:latin typeface="Calibri Light"/>
                <a:cs typeface="Calibri"/>
              </a:rPr>
              <a:t>tormenta</a:t>
            </a:r>
            <a:endParaRPr lang="en-US" sz="4800" dirty="0">
              <a:latin typeface="Calibri Light"/>
              <a:cs typeface="Calibri"/>
            </a:endParaRPr>
          </a:p>
        </p:txBody>
      </p:sp>
      <p:pic>
        <p:nvPicPr>
          <p:cNvPr id="8" name="Picture 8" descr="A picture containing nature, clouds, cloud, sunset&#10;&#10;Description automatically generated">
            <a:extLst>
              <a:ext uri="{FF2B5EF4-FFF2-40B4-BE49-F238E27FC236}">
                <a16:creationId xmlns:a16="http://schemas.microsoft.com/office/drawing/2014/main" id="{CBBDF5C6-91B7-4A3B-BE7A-83040EC113D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655535" y="2617504"/>
            <a:ext cx="4417802" cy="3244070"/>
          </a:xfrm>
        </p:spPr>
      </p:pic>
    </p:spTree>
    <p:extLst>
      <p:ext uri="{BB962C8B-B14F-4D97-AF65-F5344CB8AC3E}">
        <p14:creationId xmlns:p14="http://schemas.microsoft.com/office/powerpoint/2010/main" val="3109395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El tiempo</vt:lpstr>
      <vt:lpstr>El tiempo</vt:lpstr>
      <vt:lpstr>El tiempo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170</cp:revision>
  <dcterms:created xsi:type="dcterms:W3CDTF">2021-02-21T16:47:22Z</dcterms:created>
  <dcterms:modified xsi:type="dcterms:W3CDTF">2021-02-21T17:35:05Z</dcterms:modified>
</cp:coreProperties>
</file>