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53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3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0F483-1133-4F92-8024-EAFAB1CA6687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530E9-0CCC-4C22-B03B-D115C81E9AE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183047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0F483-1133-4F92-8024-EAFAB1CA6687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530E9-0CCC-4C22-B03B-D115C81E9AE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617273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0F483-1133-4F92-8024-EAFAB1CA6687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530E9-0CCC-4C22-B03B-D115C81E9AE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093018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0F483-1133-4F92-8024-EAFAB1CA6687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530E9-0CCC-4C22-B03B-D115C81E9AE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410036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0F483-1133-4F92-8024-EAFAB1CA6687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530E9-0CCC-4C22-B03B-D115C81E9AE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414128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0F483-1133-4F92-8024-EAFAB1CA6687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530E9-0CCC-4C22-B03B-D115C81E9AE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526850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0F483-1133-4F92-8024-EAFAB1CA6687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530E9-0CCC-4C22-B03B-D115C81E9AE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956928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0F483-1133-4F92-8024-EAFAB1CA6687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530E9-0CCC-4C22-B03B-D115C81E9AE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886515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0F483-1133-4F92-8024-EAFAB1CA6687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530E9-0CCC-4C22-B03B-D115C81E9AE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026974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0F483-1133-4F92-8024-EAFAB1CA6687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530E9-0CCC-4C22-B03B-D115C81E9AE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275753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0F483-1133-4F92-8024-EAFAB1CA6687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530E9-0CCC-4C22-B03B-D115C81E9AE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697394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0F483-1133-4F92-8024-EAFAB1CA6687}" type="datetimeFigureOut">
              <a:rPr lang="en-GB" smtClean="0"/>
              <a:pPr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530E9-0CCC-4C22-B03B-D115C81E9AE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660203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28924" y="404812"/>
            <a:ext cx="6429375" cy="5791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5642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4430" y="0"/>
            <a:ext cx="12057569" cy="6635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33460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09550" y="0"/>
            <a:ext cx="12352238" cy="727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0093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/>
          <a:srcRect b="6770"/>
          <a:stretch/>
        </p:blipFill>
        <p:spPr>
          <a:xfrm>
            <a:off x="214312" y="209550"/>
            <a:ext cx="11816375" cy="6115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73767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3270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76811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2635" y="0"/>
            <a:ext cx="12104913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7482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6300" y="288426"/>
            <a:ext cx="4591050" cy="65695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00774" y="0"/>
            <a:ext cx="5514975" cy="6677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10448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0087" y="0"/>
            <a:ext cx="11491913" cy="700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4481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9574" y="0"/>
            <a:ext cx="11789043" cy="668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62062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3487" y="180975"/>
            <a:ext cx="10958513" cy="7082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29216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7353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0468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253" y="-328613"/>
            <a:ext cx="12114747" cy="7567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782828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" y="0"/>
            <a:ext cx="12020550" cy="727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142924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0175" y="19169"/>
            <a:ext cx="10791825" cy="68388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1117" y="19169"/>
            <a:ext cx="5970883" cy="683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06111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41437" y="0"/>
            <a:ext cx="124167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6362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7299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64881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29000" y="-228600"/>
            <a:ext cx="6438900" cy="7349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7287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Office PowerPoint</Application>
  <PresentationFormat>Custom</PresentationFormat>
  <Paragraphs>0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Company>RM Education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HutchingsR</dc:creator>
  <cp:lastModifiedBy>DARREN FOGARTY</cp:lastModifiedBy>
  <cp:revision>3</cp:revision>
  <cp:lastPrinted>2016-05-03T16:14:09Z</cp:lastPrinted>
  <dcterms:created xsi:type="dcterms:W3CDTF">2016-05-03T16:05:15Z</dcterms:created>
  <dcterms:modified xsi:type="dcterms:W3CDTF">2020-07-02T17:16:58Z</dcterms:modified>
</cp:coreProperties>
</file>