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123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BD08DF-1D84-462D-AF20-7B5554F90AE4}"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BD08DF-1D84-462D-AF20-7B5554F90AE4}"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CD8EE-C4BC-4537-B009-955DF2D09C1C}"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BD08DF-1D84-462D-AF20-7B5554F90AE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0BCD8EE-C4BC-4537-B009-955DF2D09C1C}" type="datetimeFigureOut">
              <a:rPr lang="en-GB" smtClean="0"/>
              <a:pPr/>
              <a:t>06/07/2020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9ABD08DF-1D84-462D-AF20-7B5554F90AE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xWhXbBaCfx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953000"/>
            <a:ext cx="7175351" cy="1793167"/>
          </a:xfrm>
        </p:spPr>
        <p:txBody>
          <a:bodyPr/>
          <a:lstStyle/>
          <a:p>
            <a:pPr marL="182880" indent="0">
              <a:buNone/>
            </a:pPr>
            <a:r>
              <a:rPr lang="en-GB" dirty="0"/>
              <a:t>Continuous Line Drawing</a:t>
            </a:r>
          </a:p>
        </p:txBody>
      </p:sp>
      <p:pic>
        <p:nvPicPr>
          <p:cNvPr id="1026" name="Picture 2" descr="https://qph.fs.quoracdn.net/main-qimg-c810fd35a6fe0c47757ca9e4d0061ab1-c"/>
          <p:cNvPicPr>
            <a:picLocks noChangeAspect="1" noChangeArrowheads="1"/>
          </p:cNvPicPr>
          <p:nvPr/>
        </p:nvPicPr>
        <p:blipFill>
          <a:blip r:embed="rId2" cstate="print">
            <a:biLevel thresh="50000"/>
            <a:extLst>
              <a:ext uri="{28A0092B-C50C-407E-A947-70E740481C1C}">
                <a14:useLocalDpi xmlns:a14="http://schemas.microsoft.com/office/drawing/2010/main"/>
              </a:ext>
            </a:extLst>
          </a:blip>
          <a:srcRect/>
          <a:stretch>
            <a:fillRect/>
          </a:stretch>
        </p:blipFill>
        <p:spPr bwMode="auto">
          <a:xfrm>
            <a:off x="4246381" y="152400"/>
            <a:ext cx="4669019" cy="46767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mickburton2.files.wordpress.com/2014/04/mick-burton-panther-continuous-line-drawing.jpg"/>
          <p:cNvPicPr>
            <a:picLocks noChangeAspect="1" noChangeArrowheads="1"/>
          </p:cNvPicPr>
          <p:nvPr/>
        </p:nvPicPr>
        <p:blipFill>
          <a:blip r:embed="rId3" cstate="screen">
            <a:biLevel thresh="75000"/>
            <a:extLst>
              <a:ext uri="{28A0092B-C50C-407E-A947-70E740481C1C}">
                <a14:useLocalDpi xmlns:a14="http://schemas.microsoft.com/office/drawing/2010/main"/>
              </a:ext>
            </a:extLst>
          </a:blip>
          <a:srcRect/>
          <a:stretch>
            <a:fillRect/>
          </a:stretch>
        </p:blipFill>
        <p:spPr bwMode="auto">
          <a:xfrm>
            <a:off x="228600" y="143434"/>
            <a:ext cx="3759600" cy="4685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90490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81001"/>
            <a:ext cx="8382000" cy="3539430"/>
          </a:xfrm>
          <a:prstGeom prst="rect">
            <a:avLst/>
          </a:prstGeom>
        </p:spPr>
        <p:txBody>
          <a:bodyPr wrap="square">
            <a:spAutoFit/>
          </a:bodyPr>
          <a:lstStyle/>
          <a:p>
            <a:r>
              <a:rPr lang="en-GB" sz="2800" b="1" u="sng" dirty="0"/>
              <a:t>Practice</a:t>
            </a:r>
          </a:p>
          <a:p>
            <a:endParaRPr lang="en-GB" sz="2800" b="1" u="sng" dirty="0"/>
          </a:p>
          <a:p>
            <a:r>
              <a:rPr lang="en-GB" sz="2800" dirty="0"/>
              <a:t>Continuous Line Drawing is a fun way of drawing. It helps you to relax (a bit like meditation) and also helps you get better at drawing by slowing you down and making you focus on what you SEE and not what you THINK you see. Have a go at the video below for practice. </a:t>
            </a:r>
          </a:p>
        </p:txBody>
      </p:sp>
      <p:sp>
        <p:nvSpPr>
          <p:cNvPr id="5" name="Rectangle 4"/>
          <p:cNvSpPr/>
          <p:nvPr/>
        </p:nvSpPr>
        <p:spPr>
          <a:xfrm>
            <a:off x="1872381" y="5181600"/>
            <a:ext cx="5399235" cy="646331"/>
          </a:xfrm>
          <a:prstGeom prst="rect">
            <a:avLst/>
          </a:prstGeom>
        </p:spPr>
        <p:txBody>
          <a:bodyPr wrap="none">
            <a:spAutoFit/>
          </a:bodyPr>
          <a:lstStyle/>
          <a:p>
            <a:r>
              <a:rPr lang="en-GB" sz="3600" u="sng" dirty="0">
                <a:hlinkClick r:id="rId2"/>
              </a:rPr>
              <a:t>Mindfulness Line Drawing</a:t>
            </a:r>
            <a:endParaRPr lang="en-GB" sz="3600" dirty="0"/>
          </a:p>
        </p:txBody>
      </p:sp>
    </p:spTree>
    <p:extLst>
      <p:ext uri="{BB962C8B-B14F-4D97-AF65-F5344CB8AC3E}">
        <p14:creationId xmlns:p14="http://schemas.microsoft.com/office/powerpoint/2010/main" val="2043069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457200"/>
            <a:ext cx="8305800" cy="2246769"/>
          </a:xfrm>
          <a:prstGeom prst="rect">
            <a:avLst/>
          </a:prstGeom>
        </p:spPr>
        <p:txBody>
          <a:bodyPr wrap="square">
            <a:spAutoFit/>
          </a:bodyPr>
          <a:lstStyle/>
          <a:p>
            <a:r>
              <a:rPr lang="en-GB" sz="2000" dirty="0"/>
              <a:t>Now you’ve had a practice you could have a go at actually drawing something. Small objects like keys, cutlery, tools, feathers and coins are all good subject matters. You want to do the whole drawing without taking your pencil off the paper. Let your eyes trace along the edges and details and let your pencil flow slowly along with it. Don’t worry about making mistakes! Have a look at the pictures below for ideas… </a:t>
            </a:r>
          </a:p>
        </p:txBody>
      </p:sp>
      <p:pic>
        <p:nvPicPr>
          <p:cNvPr id="2050" name="Picture 2" descr="http://lesliepaints.files.wordpress.com/2012/09/continouslinebottle.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19571" y="2590800"/>
            <a:ext cx="2104858" cy="40016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cdn2.vectorstock.com/i/1000x1000/46/56/continuous-line-drawing-aloe-vera-in-the-pot-vector-2033465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49214" y="3301252"/>
            <a:ext cx="3279786" cy="32519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thumbs.dreamstime.com/b/one-line-drawing-women-high-heel-shoe-vector-isolated-object-continuous-10971974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714999" y="3428999"/>
            <a:ext cx="3163431" cy="3163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962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839200" cy="923330"/>
          </a:xfrm>
          <a:prstGeom prst="rect">
            <a:avLst/>
          </a:prstGeom>
          <a:noFill/>
        </p:spPr>
        <p:txBody>
          <a:bodyPr wrap="square" rtlCol="0">
            <a:spAutoFit/>
          </a:bodyPr>
          <a:lstStyle/>
          <a:p>
            <a:r>
              <a:rPr lang="en-GB" dirty="0"/>
              <a:t>Now, if you feel like you want to challenge yourself, have a look at the examples below. Try something like a face or an animal, but remember not to take your pencil/pen off the paper!</a:t>
            </a:r>
          </a:p>
        </p:txBody>
      </p:sp>
      <p:pic>
        <p:nvPicPr>
          <p:cNvPr id="3074" name="Picture 2" descr="https://i.pinimg.com/originals/2b/0b/89/2b0b8940f0514640a850925e728a3f8d.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55575" y="1304330"/>
            <a:ext cx="3929535" cy="29628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thumbs.dreamstime.com/z/elephant-africa-continuous-line-walking-front-view-black-liner-drawing-wildlife-animal-110138519.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4495800" y="1295400"/>
            <a:ext cx="3962400" cy="313134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getdrawings.com/images/line-drawing-animals-7.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819400" y="3886200"/>
            <a:ext cx="3167834" cy="2858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859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i.pinimg.com/736x/0f/36/53/0f3653b3b08d9c9c5187e99b23e84080.jpg"/>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264532" y="2514600"/>
            <a:ext cx="8498468" cy="36307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18919" y="922676"/>
            <a:ext cx="8520281" cy="584775"/>
          </a:xfrm>
          <a:prstGeom prst="rect">
            <a:avLst/>
          </a:prstGeom>
          <a:noFill/>
        </p:spPr>
        <p:txBody>
          <a:bodyPr wrap="none" rtlCol="0">
            <a:spAutoFit/>
          </a:bodyPr>
          <a:lstStyle/>
          <a:p>
            <a:pPr algn="ctr"/>
            <a:r>
              <a:rPr lang="en-GB" sz="3200" dirty="0"/>
              <a:t>These beautifully simple ones are by Picasso!</a:t>
            </a:r>
          </a:p>
        </p:txBody>
      </p:sp>
    </p:spTree>
    <p:extLst>
      <p:ext uri="{BB962C8B-B14F-4D97-AF65-F5344CB8AC3E}">
        <p14:creationId xmlns:p14="http://schemas.microsoft.com/office/powerpoint/2010/main" val="3686291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914400"/>
            <a:ext cx="6512511" cy="4648200"/>
          </a:xfrm>
        </p:spPr>
        <p:txBody>
          <a:bodyPr/>
          <a:lstStyle/>
          <a:p>
            <a:pPr marL="0" indent="0" algn="ctr">
              <a:buNone/>
            </a:pPr>
            <a:r>
              <a:rPr lang="en-GB" dirty="0"/>
              <a:t>Explore, experiment and, most importantly, have fun!</a:t>
            </a:r>
            <a:br>
              <a:rPr lang="en-GB" dirty="0"/>
            </a:br>
            <a:br>
              <a:rPr lang="en-GB" dirty="0"/>
            </a:br>
            <a:r>
              <a:rPr lang="en-GB" dirty="0"/>
              <a:t>Mrs Heald </a:t>
            </a:r>
            <a:r>
              <a:rPr lang="en-GB" dirty="0">
                <a:latin typeface="Times New Roman"/>
                <a:cs typeface="Times New Roman"/>
              </a:rPr>
              <a:t>☺</a:t>
            </a:r>
            <a:br>
              <a:rPr lang="en-GB" dirty="0">
                <a:latin typeface="Times New Roman"/>
                <a:cs typeface="Times New Roman"/>
              </a:rPr>
            </a:br>
            <a:br>
              <a:rPr lang="en-GB" dirty="0">
                <a:latin typeface="Times New Roman"/>
                <a:cs typeface="Times New Roman"/>
              </a:rPr>
            </a:br>
            <a:r>
              <a:rPr lang="en-GB" sz="2400" dirty="0">
                <a:latin typeface="Times New Roman"/>
                <a:cs typeface="Times New Roman"/>
              </a:rPr>
              <a:t>harriet.heald@bramhopeprimaryschool.co.uk</a:t>
            </a:r>
            <a:endParaRPr lang="en-GB" sz="2400" dirty="0"/>
          </a:p>
        </p:txBody>
      </p:sp>
    </p:spTree>
    <p:extLst>
      <p:ext uri="{BB962C8B-B14F-4D97-AF65-F5344CB8AC3E}">
        <p14:creationId xmlns:p14="http://schemas.microsoft.com/office/powerpoint/2010/main" val="1799877401"/>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40</TotalTime>
  <Words>210</Words>
  <Application>Microsoft Office PowerPoint</Application>
  <PresentationFormat>On-screen Show (4:3)</PresentationFormat>
  <Paragraphs>9</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Georgia</vt:lpstr>
      <vt:lpstr>Times New Roman</vt:lpstr>
      <vt:lpstr>Trebuchet MS</vt:lpstr>
      <vt:lpstr>Slipstream</vt:lpstr>
      <vt:lpstr>Continuous Line Drawing</vt:lpstr>
      <vt:lpstr>PowerPoint Presentation</vt:lpstr>
      <vt:lpstr>PowerPoint Presentation</vt:lpstr>
      <vt:lpstr>PowerPoint Presentation</vt:lpstr>
      <vt:lpstr>PowerPoint Presentation</vt:lpstr>
      <vt:lpstr>Explore, experiment and, most importantly, have fun!  Mrs Heald ☺  harriet.heald@bramhopeprimaryschool.co.uk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Continuous Line Drawing</dc:title>
  <dc:creator>Peter Dear</dc:creator>
  <cp:lastModifiedBy>Liz Walker</cp:lastModifiedBy>
  <cp:revision>10</cp:revision>
  <dcterms:created xsi:type="dcterms:W3CDTF">2020-05-26T14:33:27Z</dcterms:created>
  <dcterms:modified xsi:type="dcterms:W3CDTF">2020-07-06T09:30:58Z</dcterms:modified>
</cp:coreProperties>
</file>