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4" r:id="rId17"/>
    <p:sldId id="301" r:id="rId18"/>
    <p:sldId id="307" r:id="rId19"/>
    <p:sldId id="308" r:id="rId20"/>
    <p:sldId id="313" r:id="rId21"/>
    <p:sldId id="315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843967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11" Type="http://schemas.microsoft.com/office/2007/relationships/hdphoto" Target="../media/hdphoto2.wdp"/><Relationship Id="rId5" Type="http://schemas.openxmlformats.org/officeDocument/2006/relationships/image" Target="../media/image24.png"/><Relationship Id="rId10" Type="http://schemas.openxmlformats.org/officeDocument/2006/relationships/image" Target="../media/image28.png"/><Relationship Id="rId4" Type="http://schemas.openxmlformats.org/officeDocument/2006/relationships/image" Target="../media/image15.png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462234-B481-334C-A22C-A8BBF4147478}"/>
              </a:ext>
            </a:extLst>
          </p:cNvPr>
          <p:cNvSpPr/>
          <p:nvPr/>
        </p:nvSpPr>
        <p:spPr>
          <a:xfrm>
            <a:off x="688693" y="21706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Year 1 Maths – Lesson 2</a:t>
            </a:r>
          </a:p>
          <a:p>
            <a:r>
              <a:rPr lang="en-GB" dirty="0"/>
              <a:t>(Measurement)</a:t>
            </a:r>
          </a:p>
          <a:p>
            <a:endParaRPr lang="en-GB" dirty="0"/>
          </a:p>
          <a:p>
            <a:r>
              <a:rPr lang="en-GB" dirty="0"/>
              <a:t>LC: Can you measure length?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https://vimeo.com/508439670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 eyes?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thirty?  13     30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Can you describe these two using the words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taller</a:t>
            </a:r>
            <a:r>
              <a:rPr lang="en-GB" sz="2800" dirty="0">
                <a:latin typeface="Comic Sans MS" panose="030F0702030302020204" pitchFamily="66" charset="0"/>
              </a:rPr>
              <a:t> and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shorter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367" y="4801758"/>
            <a:ext cx="1139364" cy="14138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763" y="4538078"/>
            <a:ext cx="1432365" cy="17774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323" y="711902"/>
            <a:ext cx="950067" cy="8845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46" y="711902"/>
            <a:ext cx="950067" cy="8845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69" y="711902"/>
            <a:ext cx="950067" cy="8845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692" y="711902"/>
            <a:ext cx="950067" cy="8845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3" y="711902"/>
            <a:ext cx="950067" cy="8845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00" y="711902"/>
            <a:ext cx="950067" cy="884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077" y="711902"/>
            <a:ext cx="950067" cy="8845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4467" y="2160755"/>
            <a:ext cx="901712" cy="8139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5199" y="2160754"/>
            <a:ext cx="901712" cy="813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5931" y="2160753"/>
            <a:ext cx="901712" cy="8139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6663" y="2160752"/>
            <a:ext cx="901712" cy="81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 eyes?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thirty?  13     30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Can you describe these two using the words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taller</a:t>
            </a:r>
            <a:r>
              <a:rPr lang="en-GB" sz="2800" dirty="0">
                <a:latin typeface="Comic Sans MS" panose="030F0702030302020204" pitchFamily="66" charset="0"/>
              </a:rPr>
              <a:t> and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shorter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36055" y="3376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367" y="4801758"/>
            <a:ext cx="1139364" cy="14138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763" y="4538078"/>
            <a:ext cx="1432365" cy="17774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323" y="711902"/>
            <a:ext cx="950067" cy="88454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46" y="711902"/>
            <a:ext cx="950067" cy="8845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69" y="711902"/>
            <a:ext cx="950067" cy="8845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692" y="711902"/>
            <a:ext cx="950067" cy="8845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3" y="711902"/>
            <a:ext cx="950067" cy="8845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00" y="711902"/>
            <a:ext cx="950067" cy="884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077" y="711902"/>
            <a:ext cx="950067" cy="8845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4467" y="2160755"/>
            <a:ext cx="901712" cy="8139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5199" y="2160754"/>
            <a:ext cx="901712" cy="813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5931" y="2160753"/>
            <a:ext cx="901712" cy="81393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06663" y="2160752"/>
            <a:ext cx="901712" cy="81393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020869" y="163753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" name="Oval 2"/>
          <p:cNvSpPr/>
          <p:nvPr/>
        </p:nvSpPr>
        <p:spPr>
          <a:xfrm>
            <a:off x="6318913" y="3305087"/>
            <a:ext cx="615874" cy="53278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222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81362" y="4385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measure!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83" y="931551"/>
            <a:ext cx="6662737" cy="4488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565" y="2084556"/>
            <a:ext cx="2598593" cy="21828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374" y="3522075"/>
            <a:ext cx="1112281" cy="9343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18" y="3720623"/>
            <a:ext cx="1460539" cy="12268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16" y="2084556"/>
            <a:ext cx="1428750" cy="1200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7360" y="4736707"/>
            <a:ext cx="634687" cy="20585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2507" y="5429510"/>
            <a:ext cx="634687" cy="6729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8348" y="5320120"/>
            <a:ext cx="634687" cy="8916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14291" y="5149407"/>
            <a:ext cx="634687" cy="123311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4475" y="4885879"/>
            <a:ext cx="634687" cy="17601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616" y="1890278"/>
            <a:ext cx="2165587" cy="18190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70139" y="4077236"/>
            <a:ext cx="634687" cy="6729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93529" y="4077236"/>
            <a:ext cx="634687" cy="6729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26883" y="3980224"/>
            <a:ext cx="634687" cy="8916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5698" y="2511942"/>
            <a:ext cx="634687" cy="17601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5010" y="2829286"/>
            <a:ext cx="634687" cy="2058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1814" y="4163572"/>
            <a:ext cx="634687" cy="12331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34543" y="2502273"/>
            <a:ext cx="634687" cy="123311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1597903" y="286935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246594" y="2841177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5615721" y="240479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6959612" y="2404799"/>
            <a:ext cx="0" cy="103137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5698904" y="3823535"/>
            <a:ext cx="0" cy="70470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967046" y="3823535"/>
            <a:ext cx="0" cy="70470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937352" y="2465603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925760" y="2465603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3203440" y="4096348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4204023" y="4096348"/>
            <a:ext cx="0" cy="81910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024" y="488979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66543" y="50324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clock, light&#10;&#10;Description automatically generated">
            <a:extLst>
              <a:ext uri="{FF2B5EF4-FFF2-40B4-BE49-F238E27FC236}">
                <a16:creationId xmlns:a16="http://schemas.microsoft.com/office/drawing/2014/main" id="{3B7B8F1E-A419-7649-90EC-2B0C10899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884503">
            <a:off x="3750205" y="1335357"/>
            <a:ext cx="1202413" cy="4320177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305057" y="904129"/>
            <a:ext cx="0" cy="1772283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0D7CA03-9349-294A-9BC9-4DB8747BED80}"/>
              </a:ext>
            </a:extLst>
          </p:cNvPr>
          <p:cNvCxnSpPr/>
          <p:nvPr/>
        </p:nvCxnSpPr>
        <p:spPr>
          <a:xfrm flipV="1">
            <a:off x="2431887" y="904129"/>
            <a:ext cx="0" cy="5244712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5BA013D-F946-774E-A5EE-CB2CE27F83DA}"/>
              </a:ext>
            </a:extLst>
          </p:cNvPr>
          <p:cNvCxnSpPr/>
          <p:nvPr/>
        </p:nvCxnSpPr>
        <p:spPr>
          <a:xfrm flipV="1">
            <a:off x="4409392" y="4332291"/>
            <a:ext cx="0" cy="178723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182" y="4420399"/>
            <a:ext cx="2236926" cy="136451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2548EF-8956-BC4F-92C5-35108C4BA5F6}"/>
              </a:ext>
            </a:extLst>
          </p:cNvPr>
          <p:cNvCxnSpPr/>
          <p:nvPr/>
        </p:nvCxnSpPr>
        <p:spPr>
          <a:xfrm flipV="1">
            <a:off x="6233309" y="2957225"/>
            <a:ext cx="0" cy="130416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1" y="2046795"/>
            <a:ext cx="1189595" cy="9149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286356" y="2058016"/>
            <a:ext cx="1189595" cy="9149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211392" y="2071502"/>
            <a:ext cx="1189595" cy="914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3" y="3556618"/>
            <a:ext cx="1189595" cy="9149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273675" y="3556618"/>
            <a:ext cx="1189595" cy="9149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217323" y="3557338"/>
            <a:ext cx="1189595" cy="9149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160972" y="3567565"/>
            <a:ext cx="1189595" cy="9149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61321" y="5432424"/>
            <a:ext cx="1189595" cy="9149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329773" y="5432424"/>
            <a:ext cx="1189595" cy="9149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342" y="-76255"/>
            <a:ext cx="4151622" cy="340042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738769" y="3744716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8800" y="305490"/>
            <a:ext cx="5467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       long are these?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333898" y="256556"/>
            <a:ext cx="902230" cy="69395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28931" y="2148600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33262" y="5390705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392" y="127909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0911" y="142178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7" y="1322702"/>
            <a:ext cx="4151622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2994469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2994468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2994467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2994466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2994465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2994464"/>
            <a:ext cx="944717" cy="10016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19238" y="2994463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85118" y="45154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length of the        ?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970" y="278883"/>
            <a:ext cx="993691" cy="81389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7073" y="2994470"/>
            <a:ext cx="944717" cy="100160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481804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005358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779268" y="4092509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it is 7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3989726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81731" y="404189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it is 6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4736864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3960834"/>
            <a:ext cx="714637" cy="75767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0086" y="3927406"/>
            <a:ext cx="714637" cy="75767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375652" y="1360229"/>
            <a:ext cx="595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0145" y="1275138"/>
            <a:ext cx="714637" cy="757673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201941" y="5000108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correct?</a:t>
            </a:r>
          </a:p>
        </p:txBody>
      </p:sp>
      <p:cxnSp>
        <p:nvCxnSpPr>
          <p:cNvPr id="57" name="Straight Connector 56"/>
          <p:cNvCxnSpPr/>
          <p:nvPr/>
        </p:nvCxnSpPr>
        <p:spPr>
          <a:xfrm flipV="1">
            <a:off x="3657600" y="1652616"/>
            <a:ext cx="0" cy="22963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01042 L 0.34479 -0.067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1.85185E-6 L 0.31059 -0.06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53" grpId="0"/>
      <p:bldP spid="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823" y="14932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2342" y="16359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5314" y="3412485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22723" y="3412484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2026" y="3412483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1329" y="3412482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632" y="3412481"/>
            <a:ext cx="944717" cy="1001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9F0BF6-E560-6E49-9981-8FFBCE1156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9935" y="3412480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24532" y="454986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length of the         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5" y="5290657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954843" y="4589624"/>
            <a:ext cx="274104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779268" y="4721936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it is 6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288106" y="4640493"/>
            <a:ext cx="2741042" cy="667230"/>
          </a:xfrm>
          <a:prstGeom prst="wedgeRoundRectCallout">
            <a:avLst>
              <a:gd name="adj1" fmla="val -5104"/>
              <a:gd name="adj2" fmla="val 853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81731" y="4742541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it is 3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3475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62524" y="4545105"/>
            <a:ext cx="714637" cy="757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441" y="879255"/>
            <a:ext cx="3175309" cy="362253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921" y="106835"/>
            <a:ext cx="1009440" cy="1151615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3643952" y="2097651"/>
            <a:ext cx="0" cy="232422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21072" y="3851609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467116" y="3826733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413160" y="3801857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7413792" y="4761093"/>
            <a:ext cx="613030" cy="47151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correct?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6444042" y="2097651"/>
            <a:ext cx="0" cy="220029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851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9AE41E2-7314-5747-830F-0A2ABB59FE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58225" y="2866570"/>
            <a:ext cx="944717" cy="10016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779C6E1-79B2-BC49-BD36-04B1F4D769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35634" y="2866569"/>
            <a:ext cx="944717" cy="10016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08AA5EF-1AEF-0F4C-90A1-16D9B9D97E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4937" y="2866568"/>
            <a:ext cx="944717" cy="100160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BB1108-D13A-8E48-BEC7-FD8CA7ED3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4240" y="2866567"/>
            <a:ext cx="944717" cy="10016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92D738-A6BD-BA42-9CE4-93A0E0596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3543" y="2866566"/>
            <a:ext cx="944717" cy="100160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-883440" y="419526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598" y="5221469"/>
            <a:ext cx="1250012" cy="875008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1544951" y="4423374"/>
            <a:ext cx="2879022" cy="658203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339335" y="4562571"/>
            <a:ext cx="2998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shell is 4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5096442" y="3942956"/>
            <a:ext cx="2844227" cy="1252499"/>
          </a:xfrm>
          <a:prstGeom prst="wedgeRoundRectCallout">
            <a:avLst>
              <a:gd name="adj1" fmla="val -3185"/>
              <a:gd name="adj2" fmla="val 62436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5017707" y="399512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This is 5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That means it is longer! 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571" y="5154880"/>
            <a:ext cx="1459906" cy="10081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0C5C2E-6381-3544-8D19-F4755A70B7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1955" y="3870381"/>
            <a:ext cx="714637" cy="75767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5173488" y="1672046"/>
            <a:ext cx="0" cy="19309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711448" y="2856757"/>
            <a:ext cx="1189595" cy="9149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674788" y="2866660"/>
            <a:ext cx="1189595" cy="9149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620020" y="2872594"/>
            <a:ext cx="1189595" cy="9149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2190">
            <a:off x="3753767" y="4495089"/>
            <a:ext cx="613030" cy="4715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137" r="95548">
                        <a14:backgroundMark x1="27397" y1="20870" x2="27397" y2="20870"/>
                        <a14:backgroundMark x1="30822" y1="5217" x2="30822" y2="52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2491">
            <a:off x="775055" y="864198"/>
            <a:ext cx="3947695" cy="31094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0" b="89787" l="9645" r="89848">
                        <a14:backgroundMark x1="22335" y1="45957" x2="22335" y2="45957"/>
                        <a14:backgroundMark x1="93401" y1="37872" x2="93401" y2="37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1640"/>
          <a:stretch/>
        </p:blipFill>
        <p:spPr>
          <a:xfrm rot="16200000">
            <a:off x="5324413" y="1149989"/>
            <a:ext cx="2161803" cy="29185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573655" y="2875842"/>
            <a:ext cx="1189595" cy="914987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V="1">
            <a:off x="807288" y="1502229"/>
            <a:ext cx="0" cy="203511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195763" y="5456743"/>
            <a:ext cx="63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 you agree?</a:t>
            </a:r>
          </a:p>
        </p:txBody>
      </p:sp>
      <p:cxnSp>
        <p:nvCxnSpPr>
          <p:cNvPr id="41" name="Straight Connector 40"/>
          <p:cNvCxnSpPr/>
          <p:nvPr/>
        </p:nvCxnSpPr>
        <p:spPr>
          <a:xfrm flipH="1" flipV="1">
            <a:off x="4587686" y="1502229"/>
            <a:ext cx="13648" cy="1989608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7510274" y="1672046"/>
            <a:ext cx="13648" cy="1919601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3615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4783 -0.0104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24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028646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6.7|11|15.8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9.1|11.3|1.8|1.3|24.7|4.5|3.4|4|11.9|5.7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1|6.3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2.9|4.6|5.7|0.9|3.1|3.8|4.1|3.7|1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7|4.2|5.9|8.7|10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7.1|9.6|6.5|13.7|24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522d4c35-b548-4432-90ae-af4376e1c4b4"/>
    <ds:schemaRef ds:uri="http://purl.org/dc/dcmitype/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5519</TotalTime>
  <Words>220</Words>
  <Application>Microsoft Macintosh PowerPoint</Application>
  <PresentationFormat>On-screen Show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Have a go at question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236</cp:revision>
  <dcterms:created xsi:type="dcterms:W3CDTF">2019-07-05T11:02:13Z</dcterms:created>
  <dcterms:modified xsi:type="dcterms:W3CDTF">2021-02-27T20:43:12Z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