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3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0"/>
  </p:notesMasterIdLst>
  <p:sldIdLst>
    <p:sldId id="325" r:id="rId5"/>
    <p:sldId id="485" r:id="rId6"/>
    <p:sldId id="486" r:id="rId7"/>
    <p:sldId id="487" r:id="rId8"/>
    <p:sldId id="308" r:id="rId9"/>
    <p:sldId id="488" r:id="rId10"/>
    <p:sldId id="498" r:id="rId11"/>
    <p:sldId id="495" r:id="rId12"/>
    <p:sldId id="489" r:id="rId13"/>
    <p:sldId id="490" r:id="rId14"/>
    <p:sldId id="491" r:id="rId15"/>
    <p:sldId id="492" r:id="rId16"/>
    <p:sldId id="493" r:id="rId17"/>
    <p:sldId id="496" r:id="rId18"/>
    <p:sldId id="49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5858"/>
    <a:srgbClr val="605E83"/>
    <a:srgbClr val="9866D6"/>
    <a:srgbClr val="FBF5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24B51B-18F4-4A95-8AE8-210A03DAD5F6}" v="5" dt="2020-08-19T14:59:02.1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Relationship Id="rId3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J Houghton" userId="eb43c97e479d4048" providerId="LiveId" clId="{3C24B51B-18F4-4A95-8AE8-210A03DAD5F6}"/>
    <pc:docChg chg="modSld">
      <pc:chgData name="Rachel J Houghton" userId="eb43c97e479d4048" providerId="LiveId" clId="{3C24B51B-18F4-4A95-8AE8-210A03DAD5F6}" dt="2020-08-19T15:03:43.970" v="17" actId="14100"/>
      <pc:docMkLst>
        <pc:docMk/>
      </pc:docMkLst>
      <pc:sldChg chg="modSp mod">
        <pc:chgData name="Rachel J Houghton" userId="eb43c97e479d4048" providerId="LiveId" clId="{3C24B51B-18F4-4A95-8AE8-210A03DAD5F6}" dt="2020-08-19T14:57:39.988" v="10" actId="20577"/>
        <pc:sldMkLst>
          <pc:docMk/>
          <pc:sldMk cId="2985715927" sldId="263"/>
        </pc:sldMkLst>
        <pc:spChg chg="mod">
          <ac:chgData name="Rachel J Houghton" userId="eb43c97e479d4048" providerId="LiveId" clId="{3C24B51B-18F4-4A95-8AE8-210A03DAD5F6}" dt="2020-08-19T14:57:39.988" v="10" actId="20577"/>
          <ac:spMkLst>
            <pc:docMk/>
            <pc:sldMk cId="2985715927" sldId="263"/>
            <ac:spMk id="6" creationId="{6B3DC813-0F66-4EE3-8EA3-390547BADAA4}"/>
          </ac:spMkLst>
        </pc:spChg>
      </pc:sldChg>
      <pc:sldChg chg="modSp">
        <pc:chgData name="Rachel J Houghton" userId="eb43c97e479d4048" providerId="LiveId" clId="{3C24B51B-18F4-4A95-8AE8-210A03DAD5F6}" dt="2020-08-19T14:58:30.459" v="12" actId="20577"/>
        <pc:sldMkLst>
          <pc:docMk/>
          <pc:sldMk cId="3340054013" sldId="485"/>
        </pc:sldMkLst>
        <pc:spChg chg="mod">
          <ac:chgData name="Rachel J Houghton" userId="eb43c97e479d4048" providerId="LiveId" clId="{3C24B51B-18F4-4A95-8AE8-210A03DAD5F6}" dt="2020-08-19T14:58:30.459" v="12" actId="20577"/>
          <ac:spMkLst>
            <pc:docMk/>
            <pc:sldMk cId="3340054013" sldId="485"/>
            <ac:spMk id="39" creationId="{92AAC312-8F7C-4606-8A7E-FBCFCCF8E5CD}"/>
          </ac:spMkLst>
        </pc:spChg>
      </pc:sldChg>
      <pc:sldChg chg="modSp">
        <pc:chgData name="Rachel J Houghton" userId="eb43c97e479d4048" providerId="LiveId" clId="{3C24B51B-18F4-4A95-8AE8-210A03DAD5F6}" dt="2020-08-19T14:59:02.142" v="15" actId="20577"/>
        <pc:sldMkLst>
          <pc:docMk/>
          <pc:sldMk cId="2928634420" sldId="487"/>
        </pc:sldMkLst>
        <pc:spChg chg="mod">
          <ac:chgData name="Rachel J Houghton" userId="eb43c97e479d4048" providerId="LiveId" clId="{3C24B51B-18F4-4A95-8AE8-210A03DAD5F6}" dt="2020-08-19T14:59:02.142" v="15" actId="20577"/>
          <ac:spMkLst>
            <pc:docMk/>
            <pc:sldMk cId="2928634420" sldId="487"/>
            <ac:spMk id="5" creationId="{01214F3C-797D-4FDA-B9C4-6BA95DC68379}"/>
          </ac:spMkLst>
        </pc:spChg>
      </pc:sldChg>
      <pc:sldChg chg="modSp mod">
        <pc:chgData name="Rachel J Houghton" userId="eb43c97e479d4048" providerId="LiveId" clId="{3C24B51B-18F4-4A95-8AE8-210A03DAD5F6}" dt="2020-08-19T15:03:43.970" v="17" actId="14100"/>
        <pc:sldMkLst>
          <pc:docMk/>
          <pc:sldMk cId="697773622" sldId="489"/>
        </pc:sldMkLst>
        <pc:spChg chg="mod">
          <ac:chgData name="Rachel J Houghton" userId="eb43c97e479d4048" providerId="LiveId" clId="{3C24B51B-18F4-4A95-8AE8-210A03DAD5F6}" dt="2020-08-19T15:03:43.970" v="17" actId="14100"/>
          <ac:spMkLst>
            <pc:docMk/>
            <pc:sldMk cId="697773622" sldId="489"/>
            <ac:spMk id="2" creationId="{E241F9F8-2042-4B55-A5ED-F8257CAAFBD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94EFC8-8799-4F4C-8315-F132E4ECEA7D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825CF7-397B-40E2-885F-DC75A9265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312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00F5C-91D6-4213-B130-E9EA953F5C06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2003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Animations are not manual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00F5C-91D6-4213-B130-E9EA953F5C06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43505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587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7648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00F5C-91D6-4213-B130-E9EA953F5C0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917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353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5477B08E-F819-4255-AC4F-EF53476C5F7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08142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150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39684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0531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930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00F5C-91D6-4213-B130-E9EA953F5C06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1769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4303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472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228689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594" y="2538422"/>
            <a:ext cx="5486406" cy="3017426"/>
          </a:xfrm>
        </p:spPr>
        <p:txBody>
          <a:bodyPr/>
          <a:lstStyle>
            <a:lvl1pPr marL="0" indent="0">
              <a:defRPr sz="4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90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B5174B-DF74-462C-8BBD-BCEA0088BA35}"/>
              </a:ext>
            </a:extLst>
          </p:cNvPr>
          <p:cNvSpPr txBox="1"/>
          <p:nvPr userDrawn="1"/>
        </p:nvSpPr>
        <p:spPr>
          <a:xfrm>
            <a:off x="609592" y="2031179"/>
            <a:ext cx="37003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0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Ready-to-Progress Criterion</a:t>
            </a:r>
            <a:endParaRPr lang="en-GB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A2980B-E628-4A74-AB9C-C311E196B2D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112499" y="2064359"/>
            <a:ext cx="2239760" cy="457200"/>
          </a:xfrm>
        </p:spPr>
        <p:txBody>
          <a:bodyPr>
            <a:normAutofit/>
          </a:bodyPr>
          <a:lstStyle>
            <a:lvl1pPr>
              <a:defRPr sz="2000" b="1">
                <a:solidFill>
                  <a:schemeClr val="bg1"/>
                </a:solidFill>
              </a:defRPr>
            </a:lvl1pPr>
            <a:lvl4pPr marL="1028674" indent="0">
              <a:buNone/>
              <a:defRPr/>
            </a:lvl4pPr>
            <a:lvl5pPr marL="1371566" indent="0" algn="l">
              <a:buNone/>
              <a:defRPr sz="24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[e.g. 4NPV-1]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2C9316-8FD4-4FD4-8E85-1A613ACCE808}"/>
              </a:ext>
            </a:extLst>
          </p:cNvPr>
          <p:cNvSpPr txBox="1"/>
          <p:nvPr userDrawn="1"/>
        </p:nvSpPr>
        <p:spPr>
          <a:xfrm>
            <a:off x="609593" y="473825"/>
            <a:ext cx="55573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DfE Primary National Curriculum Guidance 2020                                   </a:t>
            </a:r>
          </a:p>
          <a:p>
            <a:pPr>
              <a:buNone/>
            </a:pPr>
            <a:r>
              <a:rPr lang="en-GB" sz="1100" b="0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Supporting Materials for the Ready-to-Progress Criteria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9E55BB7-9C17-4F8C-93E6-62AA523F53CC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43696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76450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reak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8771"/>
            <a:ext cx="12228689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6A0D527-99F6-4C25-B867-E6C473316230}"/>
              </a:ext>
            </a:extLst>
          </p:cNvPr>
          <p:cNvSpPr txBox="1"/>
          <p:nvPr userDrawn="1"/>
        </p:nvSpPr>
        <p:spPr>
          <a:xfrm>
            <a:off x="609593" y="473825"/>
            <a:ext cx="5557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Ready-to-Progress Criterion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90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B5174B-DF74-462C-8BBD-BCEA0088BA35}"/>
              </a:ext>
            </a:extLst>
          </p:cNvPr>
          <p:cNvSpPr txBox="1"/>
          <p:nvPr userDrawn="1"/>
        </p:nvSpPr>
        <p:spPr>
          <a:xfrm>
            <a:off x="609592" y="2076899"/>
            <a:ext cx="6220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0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 and activities to support review, practice and consolidation</a:t>
            </a:r>
            <a:endParaRPr lang="en-GB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ADDF2D1-C1F7-4071-9225-898475DF06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592" y="670119"/>
            <a:ext cx="6220976" cy="301224"/>
          </a:xfrm>
        </p:spPr>
        <p:txBody>
          <a:bodyPr>
            <a:normAutofit/>
          </a:bodyPr>
          <a:lstStyle>
            <a:lvl1pPr>
              <a:defRPr sz="1100">
                <a:solidFill>
                  <a:srgbClr val="FBF5D4"/>
                </a:solidFill>
              </a:defRPr>
            </a:lvl1pPr>
          </a:lstStyle>
          <a:p>
            <a:pPr lvl="0"/>
            <a:r>
              <a:rPr lang="en-US" dirty="0"/>
              <a:t>[Insert content title here]</a:t>
            </a:r>
            <a:endParaRPr lang="en-GB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3272041-2929-4B14-96A3-5B40E60B69AF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43696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DC50AC4-FE1A-4E81-A2C9-D36E400A1EB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22847" y="498629"/>
            <a:ext cx="1191720" cy="301224"/>
          </a:xfrm>
        </p:spPr>
        <p:txBody>
          <a:bodyPr>
            <a:noAutofit/>
          </a:bodyPr>
          <a:lstStyle>
            <a:lvl1pPr>
              <a:defRPr lang="en-GB" sz="1100" b="1" dirty="0">
                <a:solidFill>
                  <a:srgbClr val="FBF5D4"/>
                </a:solidFill>
              </a:defRPr>
            </a:lvl1pPr>
          </a:lstStyle>
          <a:p>
            <a:pPr lvl="0"/>
            <a:r>
              <a:rPr lang="en-US" dirty="0"/>
              <a:t>[e.g. 4NPV-1]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2091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511F86-0498-45AC-91EB-811F623B6D9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700">
                <a:solidFill>
                  <a:srgbClr val="585858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/>
          <a:lstStyle>
            <a:lvl1pPr>
              <a:defRPr>
                <a:solidFill>
                  <a:srgbClr val="585858"/>
                </a:solidFill>
              </a:defRPr>
            </a:lvl1pPr>
            <a:lvl2pPr marL="557199" indent="-214308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2pPr>
            <a:lvl3pPr marL="857228" indent="-171446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3pPr>
            <a:lvl4pPr marL="1200120" indent="-171446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4pPr>
            <a:lvl5pPr marL="1543012" indent="-171446">
              <a:buClr>
                <a:srgbClr val="000000"/>
              </a:buClr>
              <a:buFont typeface="Arial" panose="020B0604020202020204" pitchFamily="34" charset="0"/>
              <a:buChar char="•"/>
              <a:defRPr>
                <a:solidFill>
                  <a:srgbClr val="585858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3256F-83C8-4422-BB4B-79DB90083B87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6445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864549A-AAF5-4D96-B13B-95315D2FA8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729FEB22-335A-41BD-B17B-784C9EEF9A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0785812D-06FB-4137-82DA-4C8636188B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335DD14D-38EC-424C-AF0C-03BA91A64C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5A271E-C960-4C09-B05F-FB20100B09A9}" type="slidenum">
              <a:rPr lang="en-GB" altLang="en-US"/>
              <a:pPr/>
              <a:t>‹#›</a:t>
            </a:fld>
            <a:endParaRPr lang="en-GB" alt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DD91F02-38ED-4B06-B867-E4F68C54E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585858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218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b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360000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B3B952-8705-4EAE-94B9-4C0C32F57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8" y="464400"/>
            <a:ext cx="11262632" cy="426170"/>
          </a:xfrm>
          <a:prstGeom prst="rect">
            <a:avLst/>
          </a:prstGeom>
        </p:spPr>
        <p:txBody>
          <a:bodyPr/>
          <a:lstStyle>
            <a:lvl1pPr algn="l"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3" name="Picture 2" descr="A picture containing object, lamp, light&#10;&#10;Description automatically generated">
            <a:extLst>
              <a:ext uri="{FF2B5EF4-FFF2-40B4-BE49-F238E27FC236}">
                <a16:creationId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0" y="5842800"/>
            <a:ext cx="649771" cy="594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E643C2-77DC-49BD-8737-F5C5488BCCF7}"/>
              </a:ext>
            </a:extLst>
          </p:cNvPr>
          <p:cNvSpPr txBox="1"/>
          <p:nvPr userDrawn="1"/>
        </p:nvSpPr>
        <p:spPr>
          <a:xfrm>
            <a:off x="522000" y="6237312"/>
            <a:ext cx="11095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000" b="1" dirty="0">
                <a:solidFill>
                  <a:srgbClr val="585858"/>
                </a:solidFill>
              </a:rPr>
              <a:t>ncetm.org.uk</a:t>
            </a:r>
          </a:p>
        </p:txBody>
      </p:sp>
    </p:spTree>
    <p:extLst>
      <p:ext uri="{BB962C8B-B14F-4D97-AF65-F5344CB8AC3E}">
        <p14:creationId xmlns:p14="http://schemas.microsoft.com/office/powerpoint/2010/main" val="188294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RIC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bject, lamp, light&#10;&#10;Description automatically generated">
            <a:extLst>
              <a:ext uri="{FF2B5EF4-FFF2-40B4-BE49-F238E27FC236}">
                <a16:creationId xmlns:a16="http://schemas.microsoft.com/office/drawing/2014/main" id="{226FBF21-7918-4116-9D2A-4FFEF62A7A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00" y="5842800"/>
            <a:ext cx="649771" cy="594000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177A9D-1362-4B64-BB76-7E5E3FF9A06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" y="360000"/>
            <a:ext cx="12192000" cy="594000"/>
          </a:xfrm>
          <a:prstGeom prst="rect">
            <a:avLst/>
          </a:prstGeom>
          <a:solidFill>
            <a:srgbClr val="347574"/>
          </a:solidFill>
          <a:ln>
            <a:noFill/>
          </a:ln>
        </p:spPr>
        <p:txBody>
          <a:bodyPr vert="horz" wrap="square" lIns="180000" tIns="45720" rIns="18000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marL="0" indent="0" algn="ctr" eaLnBrk="0" hangingPunct="0">
              <a:buClr>
                <a:schemeClr val="tx2"/>
              </a:buClr>
              <a:defRPr sz="2400">
                <a:solidFill>
                  <a:srgbClr val="585858"/>
                </a:solidFill>
                <a:latin typeface="+mj-lt"/>
                <a:ea typeface="Myriad Pro" charset="0"/>
                <a:cs typeface="Myriad Pro" charset="0"/>
              </a:defRPr>
            </a:lvl1pPr>
            <a:lvl2pPr marL="557199" indent="-214308" eaLnBrk="0" hangingPunct="0"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eaLnBrk="0" hangingPunct="0"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eaLnBrk="0" hangingPunct="0">
              <a:buClr>
                <a:schemeClr val="accent2"/>
              </a:buClr>
              <a:defRPr sz="1425">
                <a:latin typeface="+mn-lt"/>
              </a:defRPr>
            </a:lvl4pPr>
            <a:lvl5pPr marL="1543012" indent="-171446" eaLnBrk="0" hangingPunct="0">
              <a:buClr>
                <a:schemeClr val="tx2"/>
              </a:buClr>
              <a:defRPr sz="1425">
                <a:latin typeface="+mn-lt"/>
              </a:defRPr>
            </a:lvl5pPr>
            <a:lvl6pPr marL="1885903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6pPr>
            <a:lvl7pPr marL="2228795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7pPr>
            <a:lvl8pPr marL="2571686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8pPr>
            <a:lvl9pPr marL="2914577" indent="-171446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latin typeface="+mn-lt"/>
              </a:defRPr>
            </a:lvl9pPr>
          </a:lstStyle>
          <a:p>
            <a:pPr>
              <a:buNone/>
            </a:pP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B3B952-8705-4EAE-94B9-4C0C32F57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08" y="464400"/>
            <a:ext cx="11262632" cy="426170"/>
          </a:xfrm>
          <a:prstGeom prst="rect">
            <a:avLst/>
          </a:prstGeom>
        </p:spPr>
        <p:txBody>
          <a:bodyPr/>
          <a:lstStyle>
            <a:lvl1pPr algn="l"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9E41693-E21B-4D54-8C80-1CC464351945}"/>
              </a:ext>
            </a:extLst>
          </p:cNvPr>
          <p:cNvSpPr/>
          <p:nvPr userDrawn="1"/>
        </p:nvSpPr>
        <p:spPr>
          <a:xfrm>
            <a:off x="10102788" y="0"/>
            <a:ext cx="2089211" cy="6843740"/>
          </a:xfrm>
          <a:prstGeom prst="rect">
            <a:avLst/>
          </a:prstGeom>
          <a:solidFill>
            <a:srgbClr val="605E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38C8D22-8E9E-46F4-837A-B932422962DF}"/>
              </a:ext>
            </a:extLst>
          </p:cNvPr>
          <p:cNvSpPr/>
          <p:nvPr userDrawn="1"/>
        </p:nvSpPr>
        <p:spPr>
          <a:xfrm>
            <a:off x="8929041" y="2370808"/>
            <a:ext cx="2137603" cy="2137603"/>
          </a:xfrm>
          <a:prstGeom prst="ellipse">
            <a:avLst/>
          </a:prstGeom>
          <a:solidFill>
            <a:schemeClr val="bg1"/>
          </a:solidFill>
          <a:ln w="28575">
            <a:solidFill>
              <a:srgbClr val="9866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E643C2-77DC-49BD-8737-F5C5488BCCF7}"/>
              </a:ext>
            </a:extLst>
          </p:cNvPr>
          <p:cNvSpPr txBox="1"/>
          <p:nvPr userDrawn="1"/>
        </p:nvSpPr>
        <p:spPr>
          <a:xfrm>
            <a:off x="522000" y="6237312"/>
            <a:ext cx="11095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000" b="1" dirty="0">
                <a:solidFill>
                  <a:srgbClr val="585858"/>
                </a:solidFill>
              </a:rPr>
              <a:t>ncetm.org.uk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7101DC-70F8-4A60-B06C-BFDFF17E4B2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89798" y="2857501"/>
            <a:ext cx="991375" cy="1142998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AF1F1B0-A18C-45F2-AC38-B258B92EB3FD}"/>
              </a:ext>
            </a:extLst>
          </p:cNvPr>
          <p:cNvSpPr txBox="1">
            <a:spLocks/>
          </p:cNvSpPr>
          <p:nvPr userDrawn="1"/>
        </p:nvSpPr>
        <p:spPr>
          <a:xfrm>
            <a:off x="580702" y="1058401"/>
            <a:ext cx="7487478" cy="88580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rgbClr val="585858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000" b="0" dirty="0">
                <a:solidFill>
                  <a:schemeClr val="tx1"/>
                </a:solidFill>
              </a:rPr>
              <a:t>Follow-up NRICH activity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7A24071-2609-43AF-A462-22B6A1202038}"/>
              </a:ext>
            </a:extLst>
          </p:cNvPr>
          <p:cNvSpPr txBox="1"/>
          <p:nvPr userDrawn="1"/>
        </p:nvSpPr>
        <p:spPr>
          <a:xfrm>
            <a:off x="580702" y="5708192"/>
            <a:ext cx="950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Reproduced with permission of NRICH, University of Cambridge, all rights reserved.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5A1C8FD-060D-45A9-A073-DAF8BB9D2A6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93725" y="1556068"/>
            <a:ext cx="7902575" cy="3146425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000" b="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80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87F3B16-21C0-4F4C-A604-A71D44B1F5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8771"/>
            <a:ext cx="12228689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90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B5174B-DF74-462C-8BBD-BCEA0088BA35}"/>
              </a:ext>
            </a:extLst>
          </p:cNvPr>
          <p:cNvSpPr txBox="1"/>
          <p:nvPr userDrawn="1"/>
        </p:nvSpPr>
        <p:spPr>
          <a:xfrm>
            <a:off x="609592" y="2076899"/>
            <a:ext cx="6220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000" b="1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ncetm.org.uk</a:t>
            </a:r>
            <a:endParaRPr lang="en-GB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85556C-F2BD-4760-85FB-6597078D93A5}"/>
              </a:ext>
            </a:extLst>
          </p:cNvPr>
          <p:cNvSpPr txBox="1"/>
          <p:nvPr userDrawn="1"/>
        </p:nvSpPr>
        <p:spPr>
          <a:xfrm>
            <a:off x="609592" y="5928092"/>
            <a:ext cx="388250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August 2020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6A68C6-FE53-45EF-B9FF-9ED7BD263423}"/>
              </a:ext>
            </a:extLst>
          </p:cNvPr>
          <p:cNvSpPr txBox="1"/>
          <p:nvPr userDrawn="1"/>
        </p:nvSpPr>
        <p:spPr>
          <a:xfrm>
            <a:off x="609593" y="473825"/>
            <a:ext cx="55573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DfE Primary National Curriculum Guidance 2020                                   </a:t>
            </a:r>
          </a:p>
          <a:p>
            <a:pPr>
              <a:buNone/>
            </a:pPr>
            <a:r>
              <a:rPr lang="en-GB" sz="1100" b="0" dirty="0">
                <a:solidFill>
                  <a:srgbClr val="FBF5D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Supporting Materials for the Ready-to-Progress Criteria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1D84B4A-C7A8-4C81-8723-7E7EF3B3129A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43696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6592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359243-BC76-47BD-8772-C08CAEE51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37" y="301625"/>
            <a:ext cx="10744363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E1ECB2-930A-4226-90F7-B3EB6759DC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37" y="1556795"/>
            <a:ext cx="10744363" cy="44973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2B39C-1C43-48B4-A6E3-24BFE8E1AE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22EAE8-1007-48BC-A80E-FDEE657EA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67EEF3-42C6-4F03-A302-69EF6E72BC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390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8" r:id="rId6"/>
    <p:sldLayoutId id="2147483667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rgbClr val="585858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D24704-EDE4-4CA5-ADAB-2B740C5F9CA2}"/>
              </a:ext>
            </a:extLst>
          </p:cNvPr>
          <p:cNvSpPr/>
          <p:nvPr/>
        </p:nvSpPr>
        <p:spPr bwMode="auto">
          <a:xfrm>
            <a:off x="0" y="3068960"/>
            <a:ext cx="12216680" cy="72008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9FA756B9-D3A2-4838-BAE4-37F02EFEBA50}"/>
              </a:ext>
            </a:extLst>
          </p:cNvPr>
          <p:cNvSpPr txBox="1">
            <a:spLocks/>
          </p:cNvSpPr>
          <p:nvPr/>
        </p:nvSpPr>
        <p:spPr bwMode="auto">
          <a:xfrm>
            <a:off x="594008" y="3215915"/>
            <a:ext cx="11262632" cy="426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b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5pPr>
            <a:lvl6pPr marL="342892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6pPr>
            <a:lvl7pPr marL="685783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7pPr>
            <a:lvl8pPr marL="1028675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8pPr>
            <a:lvl9pPr marL="1371566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00628C"/>
                </a:solidFill>
                <a:latin typeface="Arial" charset="0"/>
              </a:defRPr>
            </a:lvl9pPr>
          </a:lstStyle>
          <a:p>
            <a:pPr>
              <a:buClrTx/>
              <a:buFontTx/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L.C. Can I understand place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value in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decimals?</a:t>
            </a:r>
            <a:endParaRPr lang="en-GB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602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66646B-318B-4E81-96E9-D6D010E8B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dirty="0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BD697CD-D772-44C3-A1ED-2864B6143F15}"/>
              </a:ext>
            </a:extLst>
          </p:cNvPr>
          <p:cNvSpPr txBox="1">
            <a:spLocks/>
          </p:cNvSpPr>
          <p:nvPr/>
        </p:nvSpPr>
        <p:spPr>
          <a:xfrm>
            <a:off x="5685906" y="1396539"/>
            <a:ext cx="5685905" cy="5270268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Represent this number using place value counters and a part-part-whole model.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digit is in the tenths place? What is the value of the hundredths digit?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does the 4 represent?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Repeat for different numbers between 0 and 10 that have two decimal places.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Show children representations of numbers either using part-part-whole or place value counters and ask them to write the value of each number represented. </a:t>
            </a:r>
            <a:endParaRPr lang="en-GB" sz="20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000" kern="0" dirty="0">
              <a:solidFill>
                <a:schemeClr val="tx1"/>
              </a:solidFill>
            </a:endParaRPr>
          </a:p>
        </p:txBody>
      </p:sp>
      <p:sp>
        <p:nvSpPr>
          <p:cNvPr id="39" name="TextBox 19">
            <a:extLst>
              <a:ext uri="{FF2B5EF4-FFF2-40B4-BE49-F238E27FC236}">
                <a16:creationId xmlns:a16="http://schemas.microsoft.com/office/drawing/2014/main" id="{92AAC312-8F7C-4606-8A7E-FBCFCCF8E5CD}"/>
              </a:ext>
            </a:extLst>
          </p:cNvPr>
          <p:cNvSpPr txBox="1"/>
          <p:nvPr/>
        </p:nvSpPr>
        <p:spPr>
          <a:xfrm>
            <a:off x="5685906" y="3690851"/>
            <a:ext cx="5685905" cy="400110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US" sz="2000" i="1" dirty="0"/>
              <a:t>T</a:t>
            </a:r>
            <a:r>
              <a:rPr lang="en-GB" sz="2000" i="1" dirty="0"/>
              <a:t>he 4 represents four tenths.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E864E7B-CDDB-4EF8-8567-7374C7F2141B}"/>
              </a:ext>
            </a:extLst>
          </p:cNvPr>
          <p:cNvGrpSpPr/>
          <p:nvPr/>
        </p:nvGrpSpPr>
        <p:grpSpPr>
          <a:xfrm>
            <a:off x="2891812" y="1930483"/>
            <a:ext cx="805559" cy="801044"/>
            <a:chOff x="4608703" y="1179394"/>
            <a:chExt cx="1074079" cy="1068059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A6B0795A-DE76-400D-A430-7B052CC6F593}"/>
                </a:ext>
              </a:extLst>
            </p:cNvPr>
            <p:cNvSpPr/>
            <p:nvPr/>
          </p:nvSpPr>
          <p:spPr>
            <a:xfrm>
              <a:off x="4614720" y="1179394"/>
              <a:ext cx="1068062" cy="106805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dirty="0"/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9C1AEAA1-37A1-4FD5-ABCB-89E315E73A52}"/>
                </a:ext>
              </a:extLst>
            </p:cNvPr>
            <p:cNvSpPr txBox="1"/>
            <p:nvPr/>
          </p:nvSpPr>
          <p:spPr>
            <a:xfrm>
              <a:off x="4608703" y="1417365"/>
              <a:ext cx="1074078" cy="574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3.42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E39CDBC-1A4E-4AE2-834B-5B79C71FA263}"/>
              </a:ext>
            </a:extLst>
          </p:cNvPr>
          <p:cNvGrpSpPr/>
          <p:nvPr/>
        </p:nvGrpSpPr>
        <p:grpSpPr>
          <a:xfrm>
            <a:off x="1930670" y="3092449"/>
            <a:ext cx="820304" cy="819684"/>
            <a:chOff x="4128726" y="2582700"/>
            <a:chExt cx="1093739" cy="1092912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7DE032E9-BC8E-4499-9A8F-72212CE1FE2F}"/>
                </a:ext>
              </a:extLst>
            </p:cNvPr>
            <p:cNvSpPr/>
            <p:nvPr/>
          </p:nvSpPr>
          <p:spPr>
            <a:xfrm>
              <a:off x="4128726" y="2582700"/>
              <a:ext cx="1092914" cy="109291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dirty="0"/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7C205AC1-D3AB-4C37-A635-052BC9AEF97E}"/>
                </a:ext>
              </a:extLst>
            </p:cNvPr>
            <p:cNvSpPr txBox="1"/>
            <p:nvPr/>
          </p:nvSpPr>
          <p:spPr>
            <a:xfrm>
              <a:off x="4148387" y="2828643"/>
              <a:ext cx="1074078" cy="574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3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E679C2DC-7A2B-442C-82D0-41FB4F84470E}"/>
              </a:ext>
            </a:extLst>
          </p:cNvPr>
          <p:cNvGrpSpPr/>
          <p:nvPr/>
        </p:nvGrpSpPr>
        <p:grpSpPr>
          <a:xfrm>
            <a:off x="2887005" y="3092447"/>
            <a:ext cx="819686" cy="819686"/>
            <a:chOff x="5170646" y="2582698"/>
            <a:chExt cx="1092915" cy="1092915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2EFBE298-AA61-42A4-88ED-962A336B9A6C}"/>
                </a:ext>
              </a:extLst>
            </p:cNvPr>
            <p:cNvSpPr/>
            <p:nvPr/>
          </p:nvSpPr>
          <p:spPr>
            <a:xfrm>
              <a:off x="5170646" y="2582698"/>
              <a:ext cx="1092915" cy="109291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dirty="0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A4E3484A-330B-43F1-A248-5C1DC08CF96E}"/>
                </a:ext>
              </a:extLst>
            </p:cNvPr>
            <p:cNvSpPr txBox="1"/>
            <p:nvPr/>
          </p:nvSpPr>
          <p:spPr>
            <a:xfrm>
              <a:off x="5177055" y="2825883"/>
              <a:ext cx="1074078" cy="574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0.4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C0EDA86B-0361-455A-8369-A879E78E5431}"/>
              </a:ext>
            </a:extLst>
          </p:cNvPr>
          <p:cNvGrpSpPr/>
          <p:nvPr/>
        </p:nvGrpSpPr>
        <p:grpSpPr>
          <a:xfrm>
            <a:off x="3855867" y="3092447"/>
            <a:ext cx="819686" cy="819686"/>
            <a:chOff x="6205477" y="2582698"/>
            <a:chExt cx="1092915" cy="1092915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388B73FD-66F5-4EA7-A375-AB0968D4812D}"/>
                </a:ext>
              </a:extLst>
            </p:cNvPr>
            <p:cNvSpPr/>
            <p:nvPr/>
          </p:nvSpPr>
          <p:spPr>
            <a:xfrm>
              <a:off x="6205477" y="2582698"/>
              <a:ext cx="1092915" cy="109291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dirty="0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E82E2508-7AEF-4C7C-93BC-74BB8CB43C8E}"/>
                </a:ext>
              </a:extLst>
            </p:cNvPr>
            <p:cNvSpPr txBox="1"/>
            <p:nvPr/>
          </p:nvSpPr>
          <p:spPr>
            <a:xfrm>
              <a:off x="6211886" y="2825883"/>
              <a:ext cx="1074078" cy="574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0.02</a:t>
              </a:r>
            </a:p>
          </p:txBody>
        </p:sp>
      </p:grp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D8E933D6-14B2-4449-8D28-7FB34C994B28}"/>
              </a:ext>
            </a:extLst>
          </p:cNvPr>
          <p:cNvCxnSpPr>
            <a:cxnSpLocks/>
            <a:stCxn id="73" idx="3"/>
            <a:endCxn id="60" idx="0"/>
          </p:cNvCxnSpPr>
          <p:nvPr/>
        </p:nvCxnSpPr>
        <p:spPr>
          <a:xfrm flipH="1">
            <a:off x="2340513" y="2614217"/>
            <a:ext cx="673122" cy="4782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FF336142-CC4C-4057-9E65-A1F7B37EE02E}"/>
              </a:ext>
            </a:extLst>
          </p:cNvPr>
          <p:cNvCxnSpPr>
            <a:cxnSpLocks/>
            <a:stCxn id="73" idx="4"/>
            <a:endCxn id="58" idx="0"/>
          </p:cNvCxnSpPr>
          <p:nvPr/>
        </p:nvCxnSpPr>
        <p:spPr>
          <a:xfrm>
            <a:off x="3296848" y="2731527"/>
            <a:ext cx="0" cy="36092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A42DF8ED-1555-4150-8B80-FDAE88CE5EFD}"/>
              </a:ext>
            </a:extLst>
          </p:cNvPr>
          <p:cNvCxnSpPr>
            <a:cxnSpLocks/>
            <a:stCxn id="73" idx="5"/>
            <a:endCxn id="53" idx="0"/>
          </p:cNvCxnSpPr>
          <p:nvPr/>
        </p:nvCxnSpPr>
        <p:spPr>
          <a:xfrm>
            <a:off x="3580061" y="2614217"/>
            <a:ext cx="685649" cy="4782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5" name="Group 74">
            <a:extLst>
              <a:ext uri="{FF2B5EF4-FFF2-40B4-BE49-F238E27FC236}">
                <a16:creationId xmlns:a16="http://schemas.microsoft.com/office/drawing/2014/main" id="{BA95ADA4-DBC3-49C0-9F97-272926398A7C}"/>
              </a:ext>
            </a:extLst>
          </p:cNvPr>
          <p:cNvGrpSpPr/>
          <p:nvPr/>
        </p:nvGrpSpPr>
        <p:grpSpPr>
          <a:xfrm>
            <a:off x="2139879" y="4116943"/>
            <a:ext cx="416631" cy="1246816"/>
            <a:chOff x="3418581" y="4116943"/>
            <a:chExt cx="416631" cy="1246816"/>
          </a:xfrm>
        </p:grpSpPr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CB2958BD-3076-4352-93A2-FCEC66CD50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18581" y="4116943"/>
              <a:ext cx="416631" cy="379598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4AE75736-257F-4DAC-AEF9-A87AA0571D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18581" y="4550925"/>
              <a:ext cx="416631" cy="379598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CABF26A8-D2EC-4C0F-8B12-9BB94EF088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18581" y="4984161"/>
              <a:ext cx="416631" cy="379598"/>
            </a:xfrm>
            <a:prstGeom prst="rect">
              <a:avLst/>
            </a:prstGeom>
          </p:spPr>
        </p:pic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E907A595-A8A7-41B4-9285-B30B2CA4C155}"/>
              </a:ext>
            </a:extLst>
          </p:cNvPr>
          <p:cNvGrpSpPr/>
          <p:nvPr/>
        </p:nvGrpSpPr>
        <p:grpSpPr>
          <a:xfrm>
            <a:off x="3079685" y="4132697"/>
            <a:ext cx="427225" cy="1621057"/>
            <a:chOff x="4358978" y="4132696"/>
            <a:chExt cx="427225" cy="1621057"/>
          </a:xfrm>
        </p:grpSpPr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DE3C4743-D457-4C10-805B-EBF83665005E}"/>
                </a:ext>
              </a:extLst>
            </p:cNvPr>
            <p:cNvSpPr/>
            <p:nvPr/>
          </p:nvSpPr>
          <p:spPr>
            <a:xfrm>
              <a:off x="4401079" y="4132696"/>
              <a:ext cx="341842" cy="341841"/>
            </a:xfrm>
            <a:prstGeom prst="ellipse">
              <a:avLst/>
            </a:prstGeom>
            <a:solidFill>
              <a:srgbClr val="FFC00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800"/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F68007D7-C0F3-4F14-9BE8-DF9D517FC01E}"/>
                </a:ext>
              </a:extLst>
            </p:cNvPr>
            <p:cNvSpPr txBox="1"/>
            <p:nvPr/>
          </p:nvSpPr>
          <p:spPr>
            <a:xfrm>
              <a:off x="4358978" y="4178286"/>
              <a:ext cx="418462" cy="246221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000" dirty="0"/>
                <a:t>0.1</a:t>
              </a:r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B5A39F7B-2CFB-47C5-B265-7C1819ECAC25}"/>
                </a:ext>
              </a:extLst>
            </p:cNvPr>
            <p:cNvSpPr/>
            <p:nvPr/>
          </p:nvSpPr>
          <p:spPr>
            <a:xfrm>
              <a:off x="4404000" y="4577601"/>
              <a:ext cx="341842" cy="341841"/>
            </a:xfrm>
            <a:prstGeom prst="ellipse">
              <a:avLst/>
            </a:prstGeom>
            <a:solidFill>
              <a:srgbClr val="FFC00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800"/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0F4A8F39-E7C5-4B7D-A044-AB161CB5EB79}"/>
                </a:ext>
              </a:extLst>
            </p:cNvPr>
            <p:cNvSpPr txBox="1"/>
            <p:nvPr/>
          </p:nvSpPr>
          <p:spPr>
            <a:xfrm>
              <a:off x="4361899" y="4623191"/>
              <a:ext cx="418462" cy="246221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000" dirty="0"/>
                <a:t>0.1</a:t>
              </a:r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48C7A58A-C9B8-4C0B-BF70-15B8FC2391E6}"/>
                </a:ext>
              </a:extLst>
            </p:cNvPr>
            <p:cNvSpPr/>
            <p:nvPr/>
          </p:nvSpPr>
          <p:spPr>
            <a:xfrm>
              <a:off x="4406921" y="4999138"/>
              <a:ext cx="341842" cy="341841"/>
            </a:xfrm>
            <a:prstGeom prst="ellipse">
              <a:avLst/>
            </a:prstGeom>
            <a:solidFill>
              <a:srgbClr val="FFC00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800"/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826A8592-CBFD-4C88-AB3A-33B478FA3241}"/>
                </a:ext>
              </a:extLst>
            </p:cNvPr>
            <p:cNvSpPr txBox="1"/>
            <p:nvPr/>
          </p:nvSpPr>
          <p:spPr>
            <a:xfrm>
              <a:off x="4364820" y="5044728"/>
              <a:ext cx="418462" cy="246221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000" dirty="0"/>
                <a:t>0.1</a:t>
              </a:r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2C2FEF54-8E66-40C8-B23E-CC028ACAA18E}"/>
                </a:ext>
              </a:extLst>
            </p:cNvPr>
            <p:cNvSpPr/>
            <p:nvPr/>
          </p:nvSpPr>
          <p:spPr>
            <a:xfrm>
              <a:off x="4409842" y="5411912"/>
              <a:ext cx="341842" cy="341841"/>
            </a:xfrm>
            <a:prstGeom prst="ellipse">
              <a:avLst/>
            </a:prstGeom>
            <a:solidFill>
              <a:srgbClr val="FFC00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800"/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7C5FEA72-6A81-412A-8ABD-8538CE77C9E3}"/>
                </a:ext>
              </a:extLst>
            </p:cNvPr>
            <p:cNvSpPr txBox="1"/>
            <p:nvPr/>
          </p:nvSpPr>
          <p:spPr>
            <a:xfrm>
              <a:off x="4367741" y="5457502"/>
              <a:ext cx="418462" cy="246221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000" dirty="0"/>
                <a:t>0.1</a:t>
              </a:r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77CE825A-98DD-4AB5-A481-3C08BD192AAD}"/>
              </a:ext>
            </a:extLst>
          </p:cNvPr>
          <p:cNvGrpSpPr/>
          <p:nvPr/>
        </p:nvGrpSpPr>
        <p:grpSpPr>
          <a:xfrm>
            <a:off x="4059548" y="4132697"/>
            <a:ext cx="430490" cy="341841"/>
            <a:chOff x="470679" y="3447045"/>
            <a:chExt cx="575098" cy="456671"/>
          </a:xfrm>
        </p:grpSpPr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17F81076-8186-4692-8032-E1976A06BC3E}"/>
                </a:ext>
              </a:extLst>
            </p:cNvPr>
            <p:cNvSpPr/>
            <p:nvPr/>
          </p:nvSpPr>
          <p:spPr>
            <a:xfrm>
              <a:off x="529019" y="3447045"/>
              <a:ext cx="456671" cy="456671"/>
            </a:xfrm>
            <a:prstGeom prst="ellipse">
              <a:avLst/>
            </a:prstGeom>
            <a:solidFill>
              <a:srgbClr val="7EC234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800"/>
            </a:p>
          </p:txBody>
        </p: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2A31F4CE-CDBA-4489-B1EC-13AEDC53A2E0}"/>
                </a:ext>
              </a:extLst>
            </p:cNvPr>
            <p:cNvSpPr txBox="1"/>
            <p:nvPr/>
          </p:nvSpPr>
          <p:spPr>
            <a:xfrm>
              <a:off x="470679" y="3509446"/>
              <a:ext cx="575098" cy="328931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000" dirty="0"/>
                <a:t>0.01</a:t>
              </a:r>
            </a:p>
          </p:txBody>
        </p:sp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4313DC5A-ADAE-4305-9179-A4B3DCD21B3F}"/>
              </a:ext>
            </a:extLst>
          </p:cNvPr>
          <p:cNvGrpSpPr/>
          <p:nvPr/>
        </p:nvGrpSpPr>
        <p:grpSpPr>
          <a:xfrm>
            <a:off x="4062576" y="4578790"/>
            <a:ext cx="430490" cy="341841"/>
            <a:chOff x="470679" y="3447045"/>
            <a:chExt cx="575098" cy="456671"/>
          </a:xfrm>
        </p:grpSpPr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EAC92DDB-8CB1-4149-A8D6-0294D57A69DF}"/>
                </a:ext>
              </a:extLst>
            </p:cNvPr>
            <p:cNvSpPr/>
            <p:nvPr/>
          </p:nvSpPr>
          <p:spPr>
            <a:xfrm>
              <a:off x="529019" y="3447045"/>
              <a:ext cx="456671" cy="456671"/>
            </a:xfrm>
            <a:prstGeom prst="ellipse">
              <a:avLst/>
            </a:prstGeom>
            <a:solidFill>
              <a:srgbClr val="7EC234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800"/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3BCEC2A6-0E55-4020-8418-7559843F8743}"/>
                </a:ext>
              </a:extLst>
            </p:cNvPr>
            <p:cNvSpPr txBox="1"/>
            <p:nvPr/>
          </p:nvSpPr>
          <p:spPr>
            <a:xfrm>
              <a:off x="470679" y="3509446"/>
              <a:ext cx="575098" cy="328931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000" dirty="0"/>
                <a:t>0.01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005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2CB65BF-E713-46F9-B3E9-7300B5EFA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175F16-1537-40EB-85B9-1C78BA78D312}"/>
              </a:ext>
            </a:extLst>
          </p:cNvPr>
          <p:cNvSpPr txBox="1"/>
          <p:nvPr/>
        </p:nvSpPr>
        <p:spPr bwMode="auto">
          <a:xfrm>
            <a:off x="1647985" y="5210472"/>
            <a:ext cx="3273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141FBD-75F8-4D59-8B18-89C4E3461375}"/>
              </a:ext>
            </a:extLst>
          </p:cNvPr>
          <p:cNvSpPr txBox="1"/>
          <p:nvPr/>
        </p:nvSpPr>
        <p:spPr bwMode="auto">
          <a:xfrm>
            <a:off x="2838033" y="5210471"/>
            <a:ext cx="5405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0.4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955A4B-2073-4F72-BFC1-ABB74C1A85AF}"/>
              </a:ext>
            </a:extLst>
          </p:cNvPr>
          <p:cNvSpPr txBox="1"/>
          <p:nvPr/>
        </p:nvSpPr>
        <p:spPr bwMode="auto">
          <a:xfrm>
            <a:off x="4080991" y="5210470"/>
            <a:ext cx="6832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0.02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573329-A08C-4C9E-B7FF-CD35CE212A0C}"/>
              </a:ext>
            </a:extLst>
          </p:cNvPr>
          <p:cNvSpPr txBox="1"/>
          <p:nvPr/>
        </p:nvSpPr>
        <p:spPr bwMode="auto">
          <a:xfrm>
            <a:off x="4615387" y="5210470"/>
            <a:ext cx="134891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= 3.42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1F796A2-8BD6-4B80-A994-3822C8C4B2FD}"/>
              </a:ext>
            </a:extLst>
          </p:cNvPr>
          <p:cNvGrpSpPr/>
          <p:nvPr/>
        </p:nvGrpSpPr>
        <p:grpSpPr>
          <a:xfrm>
            <a:off x="2331100" y="5210470"/>
            <a:ext cx="1643978" cy="400110"/>
            <a:chOff x="3974160" y="4799699"/>
            <a:chExt cx="2186526" cy="40011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F9410A3-394C-44D7-AADD-C2E18E0280B9}"/>
                </a:ext>
              </a:extLst>
            </p:cNvPr>
            <p:cNvSpPr txBox="1"/>
            <p:nvPr/>
          </p:nvSpPr>
          <p:spPr>
            <a:xfrm>
              <a:off x="3974160" y="4799699"/>
              <a:ext cx="4438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None/>
              </a:pPr>
              <a:r>
                <a:rPr lang="en-GB" sz="2000" dirty="0"/>
                <a:t>+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D7A7039-B2F8-4CE7-9A2A-087EC3F30929}"/>
                </a:ext>
              </a:extLst>
            </p:cNvPr>
            <p:cNvSpPr txBox="1"/>
            <p:nvPr/>
          </p:nvSpPr>
          <p:spPr>
            <a:xfrm>
              <a:off x="5716797" y="4799699"/>
              <a:ext cx="4438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None/>
              </a:pPr>
              <a:r>
                <a:rPr lang="en-GB" sz="2000" dirty="0"/>
                <a:t>+</a:t>
              </a:r>
            </a:p>
          </p:txBody>
        </p:sp>
      </p:grp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2B8214B-6497-4C3B-AF23-17565C609501}"/>
              </a:ext>
            </a:extLst>
          </p:cNvPr>
          <p:cNvSpPr txBox="1">
            <a:spLocks/>
          </p:cNvSpPr>
          <p:nvPr/>
        </p:nvSpPr>
        <p:spPr>
          <a:xfrm>
            <a:off x="6192012" y="1567970"/>
            <a:ext cx="5390389" cy="4095590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Say the value of each column of counters.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Click to reveal the value of each set of counters and write the total value as an addition equation. 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hat is the value of the 3?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epeat using representations of other </a:t>
            </a: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numbers between 0 and 10 that have two decimal places.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None/>
            </a:pPr>
            <a:endParaRPr lang="en-US" sz="2000" dirty="0"/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GB" sz="2000" dirty="0"/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B4B1CEA9-EF88-45E7-BCF5-09E50EF8C4D7}"/>
              </a:ext>
            </a:extLst>
          </p:cNvPr>
          <p:cNvSpPr txBox="1"/>
          <p:nvPr/>
        </p:nvSpPr>
        <p:spPr>
          <a:xfrm>
            <a:off x="6192011" y="3849044"/>
            <a:ext cx="5376101" cy="400110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US" sz="2000" i="1" dirty="0"/>
              <a:t>T</a:t>
            </a:r>
            <a:r>
              <a:rPr lang="en-GB" sz="2000" i="1" dirty="0"/>
              <a:t>he 3 represents three ones.</a:t>
            </a: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751E3FDE-AA19-4D7E-BBD0-2499F038026B}"/>
              </a:ext>
            </a:extLst>
          </p:cNvPr>
          <p:cNvGrpSpPr/>
          <p:nvPr/>
        </p:nvGrpSpPr>
        <p:grpSpPr>
          <a:xfrm>
            <a:off x="2778542" y="2057906"/>
            <a:ext cx="659858" cy="2503756"/>
            <a:chOff x="4358978" y="4132696"/>
            <a:chExt cx="427225" cy="1621057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4E7A21AC-0444-4114-A56D-E3D1F22579E9}"/>
                </a:ext>
              </a:extLst>
            </p:cNvPr>
            <p:cNvSpPr/>
            <p:nvPr/>
          </p:nvSpPr>
          <p:spPr>
            <a:xfrm>
              <a:off x="4401079" y="4132696"/>
              <a:ext cx="341842" cy="341841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508A674F-B57D-4CBC-8005-316FA973F846}"/>
                </a:ext>
              </a:extLst>
            </p:cNvPr>
            <p:cNvSpPr txBox="1"/>
            <p:nvPr/>
          </p:nvSpPr>
          <p:spPr>
            <a:xfrm>
              <a:off x="4358978" y="4191798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0.1</a:t>
              </a:r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F085FB4B-B5E4-4FE5-9470-17B08F1604A1}"/>
                </a:ext>
              </a:extLst>
            </p:cNvPr>
            <p:cNvSpPr/>
            <p:nvPr/>
          </p:nvSpPr>
          <p:spPr>
            <a:xfrm>
              <a:off x="4404000" y="4577601"/>
              <a:ext cx="341842" cy="341841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F42CEA70-FEE3-4979-8E21-093CDD4BFD06}"/>
                </a:ext>
              </a:extLst>
            </p:cNvPr>
            <p:cNvSpPr txBox="1"/>
            <p:nvPr/>
          </p:nvSpPr>
          <p:spPr>
            <a:xfrm>
              <a:off x="4361899" y="4636703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0.1</a:t>
              </a:r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7B2A0EBB-0613-4A43-90EF-321AB4F6F758}"/>
                </a:ext>
              </a:extLst>
            </p:cNvPr>
            <p:cNvSpPr/>
            <p:nvPr/>
          </p:nvSpPr>
          <p:spPr>
            <a:xfrm>
              <a:off x="4406921" y="4999138"/>
              <a:ext cx="341842" cy="341841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12893FFA-5D98-4A5E-8A6C-6E4059C67AAF}"/>
                </a:ext>
              </a:extLst>
            </p:cNvPr>
            <p:cNvSpPr txBox="1"/>
            <p:nvPr/>
          </p:nvSpPr>
          <p:spPr>
            <a:xfrm>
              <a:off x="4364820" y="5058239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0.1</a:t>
              </a:r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9B67BB60-E9A8-4936-BF7D-2155507D38FD}"/>
                </a:ext>
              </a:extLst>
            </p:cNvPr>
            <p:cNvSpPr/>
            <p:nvPr/>
          </p:nvSpPr>
          <p:spPr>
            <a:xfrm>
              <a:off x="4409842" y="5411912"/>
              <a:ext cx="341842" cy="341841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EDA88AE4-7D29-4868-A82D-2FE860FBC930}"/>
                </a:ext>
              </a:extLst>
            </p:cNvPr>
            <p:cNvSpPr txBox="1"/>
            <p:nvPr/>
          </p:nvSpPr>
          <p:spPr>
            <a:xfrm>
              <a:off x="4367741" y="5471013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0.1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986F9E25-CC93-4BD7-81EC-BA5C7081C91A}"/>
              </a:ext>
            </a:extLst>
          </p:cNvPr>
          <p:cNvGrpSpPr/>
          <p:nvPr/>
        </p:nvGrpSpPr>
        <p:grpSpPr>
          <a:xfrm>
            <a:off x="4056277" y="2057905"/>
            <a:ext cx="669578" cy="1216981"/>
            <a:chOff x="3430290" y="2057905"/>
            <a:chExt cx="669578" cy="1216981"/>
          </a:xfrm>
        </p:grpSpPr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F22F3463-6731-4A33-B954-5C2C998EBD5C}"/>
                </a:ext>
              </a:extLst>
            </p:cNvPr>
            <p:cNvGrpSpPr/>
            <p:nvPr/>
          </p:nvGrpSpPr>
          <p:grpSpPr>
            <a:xfrm>
              <a:off x="3430290" y="2057905"/>
              <a:ext cx="664901" cy="527981"/>
              <a:chOff x="470679" y="3447045"/>
              <a:chExt cx="575098" cy="456671"/>
            </a:xfrm>
          </p:grpSpPr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96B3DEA2-C103-49BB-AB63-1CC544C8649F}"/>
                  </a:ext>
                </a:extLst>
              </p:cNvPr>
              <p:cNvSpPr/>
              <p:nvPr/>
            </p:nvSpPr>
            <p:spPr>
              <a:xfrm>
                <a:off x="529019" y="3447045"/>
                <a:ext cx="456671" cy="456671"/>
              </a:xfrm>
              <a:prstGeom prst="ellipse">
                <a:avLst/>
              </a:prstGeom>
              <a:solidFill>
                <a:srgbClr val="7EC234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1200"/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51CCD682-3F99-4AF4-80DE-0F6BC3F8841E}"/>
                  </a:ext>
                </a:extLst>
              </p:cNvPr>
              <p:cNvSpPr txBox="1"/>
              <p:nvPr/>
            </p:nvSpPr>
            <p:spPr>
              <a:xfrm>
                <a:off x="470679" y="3527499"/>
                <a:ext cx="575098" cy="292828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600" dirty="0"/>
                  <a:t>0.01</a:t>
                </a:r>
              </a:p>
            </p:txBody>
          </p:sp>
        </p:grp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91FAF280-AE20-4C10-B043-75664E61BD50}"/>
                </a:ext>
              </a:extLst>
            </p:cNvPr>
            <p:cNvGrpSpPr/>
            <p:nvPr/>
          </p:nvGrpSpPr>
          <p:grpSpPr>
            <a:xfrm>
              <a:off x="3434967" y="2746905"/>
              <a:ext cx="664901" cy="527981"/>
              <a:chOff x="470679" y="3447045"/>
              <a:chExt cx="575098" cy="456671"/>
            </a:xfrm>
          </p:grpSpPr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23F78EDA-4DD8-426E-97D6-CB14479BEADD}"/>
                  </a:ext>
                </a:extLst>
              </p:cNvPr>
              <p:cNvSpPr/>
              <p:nvPr/>
            </p:nvSpPr>
            <p:spPr>
              <a:xfrm>
                <a:off x="529019" y="3447045"/>
                <a:ext cx="456671" cy="456671"/>
              </a:xfrm>
              <a:prstGeom prst="ellipse">
                <a:avLst/>
              </a:prstGeom>
              <a:solidFill>
                <a:srgbClr val="7EC234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1200"/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8155CB4F-9CD9-43D9-A0C8-EE0B3047D759}"/>
                  </a:ext>
                </a:extLst>
              </p:cNvPr>
              <p:cNvSpPr txBox="1"/>
              <p:nvPr/>
            </p:nvSpPr>
            <p:spPr>
              <a:xfrm>
                <a:off x="470679" y="3527499"/>
                <a:ext cx="575098" cy="292828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600" dirty="0"/>
                  <a:t>0.01</a:t>
                </a:r>
              </a:p>
            </p:txBody>
          </p:sp>
        </p:grp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8F65EFD6-0895-408D-92BF-1FC1E27E5EAF}"/>
              </a:ext>
            </a:extLst>
          </p:cNvPr>
          <p:cNvGrpSpPr/>
          <p:nvPr/>
        </p:nvGrpSpPr>
        <p:grpSpPr>
          <a:xfrm>
            <a:off x="1505319" y="2057906"/>
            <a:ext cx="655346" cy="1866218"/>
            <a:chOff x="4358978" y="4132696"/>
            <a:chExt cx="424304" cy="1208283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A07C7831-289F-49D3-8AB2-8470E252CDFC}"/>
                </a:ext>
              </a:extLst>
            </p:cNvPr>
            <p:cNvSpPr/>
            <p:nvPr/>
          </p:nvSpPr>
          <p:spPr>
            <a:xfrm>
              <a:off x="4401079" y="4132696"/>
              <a:ext cx="341842" cy="341841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21F1B715-E840-48A3-B2B6-7ECFEF202D2B}"/>
                </a:ext>
              </a:extLst>
            </p:cNvPr>
            <p:cNvSpPr txBox="1"/>
            <p:nvPr/>
          </p:nvSpPr>
          <p:spPr>
            <a:xfrm>
              <a:off x="4358978" y="4191799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1</a:t>
              </a:r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8AF4DFD4-8140-475C-B701-3F427C3E2436}"/>
                </a:ext>
              </a:extLst>
            </p:cNvPr>
            <p:cNvSpPr/>
            <p:nvPr/>
          </p:nvSpPr>
          <p:spPr>
            <a:xfrm>
              <a:off x="4404000" y="4577601"/>
              <a:ext cx="341842" cy="341841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EA70A9C3-78F3-45EF-BE9C-3B08F4410907}"/>
                </a:ext>
              </a:extLst>
            </p:cNvPr>
            <p:cNvSpPr txBox="1"/>
            <p:nvPr/>
          </p:nvSpPr>
          <p:spPr>
            <a:xfrm>
              <a:off x="4361899" y="4636703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1</a:t>
              </a:r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58B87BE2-49B7-456A-8ABA-620EC318EBB9}"/>
                </a:ext>
              </a:extLst>
            </p:cNvPr>
            <p:cNvSpPr/>
            <p:nvPr/>
          </p:nvSpPr>
          <p:spPr>
            <a:xfrm>
              <a:off x="4406921" y="4999138"/>
              <a:ext cx="341842" cy="341841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99D94434-EF57-4C72-87EE-A72848639439}"/>
                </a:ext>
              </a:extLst>
            </p:cNvPr>
            <p:cNvSpPr txBox="1"/>
            <p:nvPr/>
          </p:nvSpPr>
          <p:spPr>
            <a:xfrm>
              <a:off x="4364820" y="5058240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400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Group 80">
            <a:extLst>
              <a:ext uri="{FF2B5EF4-FFF2-40B4-BE49-F238E27FC236}">
                <a16:creationId xmlns:a16="http://schemas.microsoft.com/office/drawing/2014/main" id="{B2787121-F43B-4E9B-AFF3-EC55E82F883A}"/>
              </a:ext>
            </a:extLst>
          </p:cNvPr>
          <p:cNvGrpSpPr/>
          <p:nvPr/>
        </p:nvGrpSpPr>
        <p:grpSpPr>
          <a:xfrm>
            <a:off x="2782233" y="2057906"/>
            <a:ext cx="655346" cy="1866218"/>
            <a:chOff x="4358978" y="4132696"/>
            <a:chExt cx="424304" cy="1208283"/>
          </a:xfrm>
        </p:grpSpPr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DC65E0B6-6E2E-4C32-8460-CEC935C15EB2}"/>
                </a:ext>
              </a:extLst>
            </p:cNvPr>
            <p:cNvSpPr/>
            <p:nvPr/>
          </p:nvSpPr>
          <p:spPr>
            <a:xfrm>
              <a:off x="4401079" y="4132696"/>
              <a:ext cx="341842" cy="341841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4DD7A532-868A-4905-8345-11C165D9C77D}"/>
                </a:ext>
              </a:extLst>
            </p:cNvPr>
            <p:cNvSpPr txBox="1"/>
            <p:nvPr/>
          </p:nvSpPr>
          <p:spPr>
            <a:xfrm>
              <a:off x="4358978" y="4191799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1</a:t>
              </a:r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8E391E18-E77E-4302-9DCD-F05FD9721B04}"/>
                </a:ext>
              </a:extLst>
            </p:cNvPr>
            <p:cNvSpPr/>
            <p:nvPr/>
          </p:nvSpPr>
          <p:spPr>
            <a:xfrm>
              <a:off x="4404000" y="4577601"/>
              <a:ext cx="341842" cy="341841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9DAFD7A7-6259-4F69-993F-6803075F2E8A}"/>
                </a:ext>
              </a:extLst>
            </p:cNvPr>
            <p:cNvSpPr txBox="1"/>
            <p:nvPr/>
          </p:nvSpPr>
          <p:spPr>
            <a:xfrm>
              <a:off x="4361899" y="4636703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1</a:t>
              </a:r>
            </a:p>
          </p:txBody>
        </p:sp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AF5BA562-9194-4982-9A71-A3B62A7976B5}"/>
                </a:ext>
              </a:extLst>
            </p:cNvPr>
            <p:cNvSpPr/>
            <p:nvPr/>
          </p:nvSpPr>
          <p:spPr>
            <a:xfrm>
              <a:off x="4406921" y="4999138"/>
              <a:ext cx="341842" cy="341841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607A0B90-AC13-4DAF-B758-EF6C295E4AE2}"/>
                </a:ext>
              </a:extLst>
            </p:cNvPr>
            <p:cNvSpPr txBox="1"/>
            <p:nvPr/>
          </p:nvSpPr>
          <p:spPr>
            <a:xfrm>
              <a:off x="4364820" y="5058240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1</a:t>
              </a:r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B2CB65BF-E713-46F9-B3E9-7300B5EFA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kern="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881DC86-99D2-415A-A762-77FDA8EB6FED}"/>
              </a:ext>
            </a:extLst>
          </p:cNvPr>
          <p:cNvSpPr txBox="1">
            <a:spLocks/>
          </p:cNvSpPr>
          <p:nvPr/>
        </p:nvSpPr>
        <p:spPr>
          <a:xfrm>
            <a:off x="6192012" y="1567969"/>
            <a:ext cx="5390389" cy="4433819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Say and reveal </a:t>
            </a:r>
            <a:r>
              <a:rPr lang="en-GB" sz="2000" kern="0" dirty="0">
                <a:latin typeface="Arial" panose="020B0604020202020204" pitchFamily="34" charset="0"/>
                <a:cs typeface="Arial" panose="020B0604020202020204" pitchFamily="34" charset="0"/>
              </a:rPr>
              <a:t>the value of each column of counters.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Write the total value as an addition equation.</a:t>
            </a:r>
            <a:r>
              <a:rPr lang="en-GB" sz="2000" kern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What do you notice? Does it matter that the counters are in a different order? 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000" kern="0" dirty="0">
                <a:latin typeface="Arial" panose="020B0604020202020204" pitchFamily="34" charset="0"/>
                <a:cs typeface="Arial" panose="020B0604020202020204" pitchFamily="34" charset="0"/>
              </a:rPr>
              <a:t>hat is the value of the 4?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US" sz="20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2000" kern="0" dirty="0">
                <a:latin typeface="Arial" panose="020B0604020202020204" pitchFamily="34" charset="0"/>
                <a:cs typeface="Arial" panose="020B0604020202020204" pitchFamily="34" charset="0"/>
              </a:rPr>
              <a:t>epeat for other numbers that have two decimal places, using different arrangements.</a:t>
            </a:r>
            <a:endParaRPr lang="en-GB" sz="2000" kern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01214F3C-797D-4FDA-B9C4-6BA95DC68379}"/>
              </a:ext>
            </a:extLst>
          </p:cNvPr>
          <p:cNvSpPr txBox="1"/>
          <p:nvPr/>
        </p:nvSpPr>
        <p:spPr>
          <a:xfrm>
            <a:off x="6177723" y="4208815"/>
            <a:ext cx="5390390" cy="400110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US" sz="2000" i="1" dirty="0"/>
              <a:t>T</a:t>
            </a:r>
            <a:r>
              <a:rPr lang="en-GB" sz="2000" i="1" dirty="0"/>
              <a:t>he 4 represents four tenths.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C134A03-312B-436B-B2E5-E8F15A5A5C72}"/>
              </a:ext>
            </a:extLst>
          </p:cNvPr>
          <p:cNvSpPr txBox="1"/>
          <p:nvPr/>
        </p:nvSpPr>
        <p:spPr bwMode="auto">
          <a:xfrm>
            <a:off x="3035288" y="5210472"/>
            <a:ext cx="3273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2FAB40C-C987-441F-A536-079B80976BDF}"/>
              </a:ext>
            </a:extLst>
          </p:cNvPr>
          <p:cNvSpPr txBox="1"/>
          <p:nvPr/>
        </p:nvSpPr>
        <p:spPr bwMode="auto">
          <a:xfrm>
            <a:off x="4117535" y="5210471"/>
            <a:ext cx="5405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0.4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DA22462-AA71-40F2-990E-D8FDD4627FC3}"/>
              </a:ext>
            </a:extLst>
          </p:cNvPr>
          <p:cNvSpPr txBox="1"/>
          <p:nvPr/>
        </p:nvSpPr>
        <p:spPr bwMode="auto">
          <a:xfrm>
            <a:off x="1487764" y="5210470"/>
            <a:ext cx="6832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0.02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6573143-7C82-4B60-BA98-C78AFACFD2DC}"/>
              </a:ext>
            </a:extLst>
          </p:cNvPr>
          <p:cNvSpPr txBox="1"/>
          <p:nvPr/>
        </p:nvSpPr>
        <p:spPr bwMode="auto">
          <a:xfrm>
            <a:off x="4615387" y="5210470"/>
            <a:ext cx="134891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= 3.42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204F221-856B-4509-B84C-5C626870E740}"/>
              </a:ext>
            </a:extLst>
          </p:cNvPr>
          <p:cNvGrpSpPr/>
          <p:nvPr/>
        </p:nvGrpSpPr>
        <p:grpSpPr>
          <a:xfrm>
            <a:off x="2375975" y="5210470"/>
            <a:ext cx="1568295" cy="400110"/>
            <a:chOff x="4033846" y="4799699"/>
            <a:chExt cx="2085867" cy="400110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EB8D6881-550A-43EF-ACC6-2544E04A4067}"/>
                </a:ext>
              </a:extLst>
            </p:cNvPr>
            <p:cNvSpPr txBox="1"/>
            <p:nvPr/>
          </p:nvSpPr>
          <p:spPr>
            <a:xfrm>
              <a:off x="4033846" y="4799699"/>
              <a:ext cx="44389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None/>
              </a:pPr>
              <a:r>
                <a:rPr lang="en-GB" sz="2000" dirty="0"/>
                <a:t>+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EA8A34C5-2BEA-42D8-8CBF-EF2FBE116DC5}"/>
                </a:ext>
              </a:extLst>
            </p:cNvPr>
            <p:cNvSpPr txBox="1"/>
            <p:nvPr/>
          </p:nvSpPr>
          <p:spPr>
            <a:xfrm>
              <a:off x="5675824" y="4799699"/>
              <a:ext cx="4438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None/>
              </a:pPr>
              <a:r>
                <a:rPr lang="en-GB" sz="2000" dirty="0"/>
                <a:t>+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DBED476E-8362-4321-8B92-DD73AD859328}"/>
              </a:ext>
            </a:extLst>
          </p:cNvPr>
          <p:cNvGrpSpPr/>
          <p:nvPr/>
        </p:nvGrpSpPr>
        <p:grpSpPr>
          <a:xfrm>
            <a:off x="1513234" y="2057905"/>
            <a:ext cx="669578" cy="1216981"/>
            <a:chOff x="3430290" y="2057905"/>
            <a:chExt cx="669578" cy="1216981"/>
          </a:xfrm>
        </p:grpSpPr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E57AE4C4-579B-432F-B4F3-5E01BE6B4847}"/>
                </a:ext>
              </a:extLst>
            </p:cNvPr>
            <p:cNvGrpSpPr/>
            <p:nvPr/>
          </p:nvGrpSpPr>
          <p:grpSpPr>
            <a:xfrm>
              <a:off x="3430290" y="2057905"/>
              <a:ext cx="664901" cy="527981"/>
              <a:chOff x="470679" y="3447045"/>
              <a:chExt cx="575098" cy="456671"/>
            </a:xfrm>
          </p:grpSpPr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35A2063E-328D-4B52-9344-031ADD577967}"/>
                  </a:ext>
                </a:extLst>
              </p:cNvPr>
              <p:cNvSpPr/>
              <p:nvPr/>
            </p:nvSpPr>
            <p:spPr>
              <a:xfrm>
                <a:off x="529019" y="3447045"/>
                <a:ext cx="456671" cy="456671"/>
              </a:xfrm>
              <a:prstGeom prst="ellipse">
                <a:avLst/>
              </a:prstGeom>
              <a:solidFill>
                <a:srgbClr val="7EC234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1200"/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0C8AF92D-CE96-4C6D-83DA-57BB978357B9}"/>
                  </a:ext>
                </a:extLst>
              </p:cNvPr>
              <p:cNvSpPr txBox="1"/>
              <p:nvPr/>
            </p:nvSpPr>
            <p:spPr>
              <a:xfrm>
                <a:off x="470679" y="3527499"/>
                <a:ext cx="575098" cy="292828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600" dirty="0"/>
                  <a:t>0.01</a:t>
                </a:r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DBE995C8-3E64-4E77-B83E-692CEAB392B2}"/>
                </a:ext>
              </a:extLst>
            </p:cNvPr>
            <p:cNvGrpSpPr/>
            <p:nvPr/>
          </p:nvGrpSpPr>
          <p:grpSpPr>
            <a:xfrm>
              <a:off x="3434967" y="2746905"/>
              <a:ext cx="664901" cy="527981"/>
              <a:chOff x="470679" y="3447045"/>
              <a:chExt cx="575098" cy="456671"/>
            </a:xfrm>
          </p:grpSpPr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2F42E828-34F6-45FB-95B0-39DDB27381E4}"/>
                  </a:ext>
                </a:extLst>
              </p:cNvPr>
              <p:cNvSpPr/>
              <p:nvPr/>
            </p:nvSpPr>
            <p:spPr>
              <a:xfrm>
                <a:off x="529019" y="3447045"/>
                <a:ext cx="456671" cy="456671"/>
              </a:xfrm>
              <a:prstGeom prst="ellipse">
                <a:avLst/>
              </a:prstGeom>
              <a:solidFill>
                <a:srgbClr val="7EC234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1200"/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FC32EA6B-C6A4-4392-B2A8-FBCEA54E0304}"/>
                  </a:ext>
                </a:extLst>
              </p:cNvPr>
              <p:cNvSpPr txBox="1"/>
              <p:nvPr/>
            </p:nvSpPr>
            <p:spPr>
              <a:xfrm>
                <a:off x="470679" y="3527499"/>
                <a:ext cx="575098" cy="292828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600" dirty="0"/>
                  <a:t>0.01</a:t>
                </a:r>
              </a:p>
            </p:txBody>
          </p:sp>
        </p:grp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8322D4D2-6422-4337-83D0-F92579A79879}"/>
              </a:ext>
            </a:extLst>
          </p:cNvPr>
          <p:cNvGrpSpPr/>
          <p:nvPr/>
        </p:nvGrpSpPr>
        <p:grpSpPr>
          <a:xfrm>
            <a:off x="4055456" y="2057906"/>
            <a:ext cx="659858" cy="2503756"/>
            <a:chOff x="4358978" y="4132696"/>
            <a:chExt cx="427225" cy="1621057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2B080AFC-1591-4007-BB1C-0B772A20C571}"/>
                </a:ext>
              </a:extLst>
            </p:cNvPr>
            <p:cNvSpPr/>
            <p:nvPr/>
          </p:nvSpPr>
          <p:spPr>
            <a:xfrm>
              <a:off x="4401079" y="4132696"/>
              <a:ext cx="341842" cy="341841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04D3135E-CA62-4155-A715-472ACFB26E18}"/>
                </a:ext>
              </a:extLst>
            </p:cNvPr>
            <p:cNvSpPr txBox="1"/>
            <p:nvPr/>
          </p:nvSpPr>
          <p:spPr>
            <a:xfrm>
              <a:off x="4358978" y="4191798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0.1</a:t>
              </a: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CC22B1E3-D439-4589-BB36-5AF877206473}"/>
                </a:ext>
              </a:extLst>
            </p:cNvPr>
            <p:cNvSpPr/>
            <p:nvPr/>
          </p:nvSpPr>
          <p:spPr>
            <a:xfrm>
              <a:off x="4404000" y="4577601"/>
              <a:ext cx="341842" cy="341841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570B57DE-E8A0-4687-B6D5-A33614CB527A}"/>
                </a:ext>
              </a:extLst>
            </p:cNvPr>
            <p:cNvSpPr txBox="1"/>
            <p:nvPr/>
          </p:nvSpPr>
          <p:spPr>
            <a:xfrm>
              <a:off x="4361899" y="4636703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0.1</a:t>
              </a:r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976414C9-CA55-4AE2-8E8D-8B3DC01483FB}"/>
                </a:ext>
              </a:extLst>
            </p:cNvPr>
            <p:cNvSpPr/>
            <p:nvPr/>
          </p:nvSpPr>
          <p:spPr>
            <a:xfrm>
              <a:off x="4406921" y="4999138"/>
              <a:ext cx="341842" cy="341841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D3949456-BFE8-4D05-8E6F-0FFA53E0721F}"/>
                </a:ext>
              </a:extLst>
            </p:cNvPr>
            <p:cNvSpPr txBox="1"/>
            <p:nvPr/>
          </p:nvSpPr>
          <p:spPr>
            <a:xfrm>
              <a:off x="4364820" y="5058239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0.1</a:t>
              </a:r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25338889-15D9-48B8-B41C-43DBEA850EEB}"/>
                </a:ext>
              </a:extLst>
            </p:cNvPr>
            <p:cNvSpPr/>
            <p:nvPr/>
          </p:nvSpPr>
          <p:spPr>
            <a:xfrm>
              <a:off x="4409842" y="5411912"/>
              <a:ext cx="341842" cy="341841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7B3A2869-7A1F-4B67-A689-C34BF588B168}"/>
                </a:ext>
              </a:extLst>
            </p:cNvPr>
            <p:cNvSpPr txBox="1"/>
            <p:nvPr/>
          </p:nvSpPr>
          <p:spPr>
            <a:xfrm>
              <a:off x="4367741" y="5471013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0.1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863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5" grpId="0"/>
      <p:bldP spid="36" grpId="0"/>
      <p:bldP spid="37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F31CDB22-9133-4A2B-A72D-C6271E682E68}"/>
              </a:ext>
            </a:extLst>
          </p:cNvPr>
          <p:cNvGrpSpPr/>
          <p:nvPr/>
        </p:nvGrpSpPr>
        <p:grpSpPr>
          <a:xfrm>
            <a:off x="1614554" y="5653158"/>
            <a:ext cx="1837587" cy="617400"/>
            <a:chOff x="2419083" y="5653158"/>
            <a:chExt cx="1837587" cy="6174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42F7911-683B-43DA-87F1-BC1A0AEB65AE}"/>
                </a:ext>
              </a:extLst>
            </p:cNvPr>
            <p:cNvSpPr/>
            <p:nvPr/>
          </p:nvSpPr>
          <p:spPr>
            <a:xfrm>
              <a:off x="3652783" y="5653158"/>
              <a:ext cx="603887" cy="300904"/>
            </a:xfrm>
            <a:prstGeom prst="rect">
              <a:avLst/>
            </a:prstGeom>
            <a:solidFill>
              <a:srgbClr val="BCE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10C5E574-3F3F-4679-95FA-5D58BC93BAC3}"/>
                </a:ext>
              </a:extLst>
            </p:cNvPr>
            <p:cNvSpPr/>
            <p:nvPr/>
          </p:nvSpPr>
          <p:spPr>
            <a:xfrm>
              <a:off x="2419083" y="5969654"/>
              <a:ext cx="603887" cy="300904"/>
            </a:xfrm>
            <a:prstGeom prst="rect">
              <a:avLst/>
            </a:prstGeom>
            <a:solidFill>
              <a:srgbClr val="BCE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/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A066646B-318B-4E81-96E9-D6D010E8B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kern="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85B4B82-DE4E-4697-B722-98718F1DC63D}"/>
              </a:ext>
            </a:extLst>
          </p:cNvPr>
          <p:cNvSpPr txBox="1"/>
          <p:nvPr/>
        </p:nvSpPr>
        <p:spPr>
          <a:xfrm>
            <a:off x="506350" y="2910601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GB" sz="3200" b="1" dirty="0"/>
              <a:t>0.42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797EB59-7D56-41C1-9722-0310D54EC8FA}"/>
              </a:ext>
            </a:extLst>
          </p:cNvPr>
          <p:cNvSpPr txBox="1"/>
          <p:nvPr/>
        </p:nvSpPr>
        <p:spPr>
          <a:xfrm>
            <a:off x="6137053" y="2787861"/>
            <a:ext cx="17460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buNone/>
            </a:pPr>
            <a:r>
              <a:rPr lang="en-GB" sz="2200" b="1" dirty="0"/>
              <a:t>4 tenths and</a:t>
            </a:r>
          </a:p>
          <a:p>
            <a:pPr algn="r">
              <a:buNone/>
            </a:pPr>
            <a:r>
              <a:rPr lang="en-GB" sz="2200" b="1" dirty="0"/>
              <a:t>2 hundredths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8F0524D-9A5F-413B-BB05-CEB55B75A99A}"/>
              </a:ext>
            </a:extLst>
          </p:cNvPr>
          <p:cNvCxnSpPr>
            <a:cxnSpLocks/>
          </p:cNvCxnSpPr>
          <p:nvPr/>
        </p:nvCxnSpPr>
        <p:spPr>
          <a:xfrm flipV="1">
            <a:off x="1922645" y="2378305"/>
            <a:ext cx="552568" cy="655791"/>
          </a:xfrm>
          <a:prstGeom prst="line">
            <a:avLst/>
          </a:prstGeom>
          <a:ln w="15875"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6216003-CB11-4BDD-837D-ACA64B556FB6}"/>
              </a:ext>
            </a:extLst>
          </p:cNvPr>
          <p:cNvCxnSpPr>
            <a:cxnSpLocks/>
          </p:cNvCxnSpPr>
          <p:nvPr/>
        </p:nvCxnSpPr>
        <p:spPr>
          <a:xfrm>
            <a:off x="5055277" y="2394132"/>
            <a:ext cx="552568" cy="655791"/>
          </a:xfrm>
          <a:prstGeom prst="line">
            <a:avLst/>
          </a:prstGeom>
          <a:ln w="15875"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2C77315B-B695-4F2A-9774-C981117E70C9}"/>
              </a:ext>
            </a:extLst>
          </p:cNvPr>
          <p:cNvCxnSpPr>
            <a:cxnSpLocks/>
          </p:cNvCxnSpPr>
          <p:nvPr/>
        </p:nvCxnSpPr>
        <p:spPr>
          <a:xfrm>
            <a:off x="1922645" y="3368296"/>
            <a:ext cx="552568" cy="655791"/>
          </a:xfrm>
          <a:prstGeom prst="line">
            <a:avLst/>
          </a:prstGeom>
          <a:ln w="15875"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5A64C5CD-E394-4B1A-BA95-38ED59466FA9}"/>
              </a:ext>
            </a:extLst>
          </p:cNvPr>
          <p:cNvCxnSpPr>
            <a:cxnSpLocks/>
          </p:cNvCxnSpPr>
          <p:nvPr/>
        </p:nvCxnSpPr>
        <p:spPr>
          <a:xfrm flipV="1">
            <a:off x="5055277" y="3384123"/>
            <a:ext cx="552568" cy="655791"/>
          </a:xfrm>
          <a:prstGeom prst="line">
            <a:avLst/>
          </a:prstGeom>
          <a:ln w="15875"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4D6A7677-A662-449B-B7B8-C0EF4CCF1B9E}"/>
              </a:ext>
            </a:extLst>
          </p:cNvPr>
          <p:cNvCxnSpPr>
            <a:cxnSpLocks/>
          </p:cNvCxnSpPr>
          <p:nvPr/>
        </p:nvCxnSpPr>
        <p:spPr>
          <a:xfrm flipV="1">
            <a:off x="1922645" y="3155291"/>
            <a:ext cx="3685200" cy="17775"/>
          </a:xfrm>
          <a:prstGeom prst="line">
            <a:avLst/>
          </a:prstGeom>
          <a:ln w="15875"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0E14A006-786E-4CC0-A992-D04C8A7958FD}"/>
              </a:ext>
            </a:extLst>
          </p:cNvPr>
          <p:cNvCxnSpPr>
            <a:cxnSpLocks/>
          </p:cNvCxnSpPr>
          <p:nvPr/>
        </p:nvCxnSpPr>
        <p:spPr>
          <a:xfrm flipV="1">
            <a:off x="3754024" y="2362803"/>
            <a:ext cx="13153" cy="1644364"/>
          </a:xfrm>
          <a:prstGeom prst="line">
            <a:avLst/>
          </a:prstGeom>
          <a:ln w="15875"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C0F96740-31FD-441E-891E-16C458EB6A6B}"/>
              </a:ext>
            </a:extLst>
          </p:cNvPr>
          <p:cNvGrpSpPr/>
          <p:nvPr/>
        </p:nvGrpSpPr>
        <p:grpSpPr>
          <a:xfrm>
            <a:off x="2539556" y="1658067"/>
            <a:ext cx="2550732" cy="341841"/>
            <a:chOff x="3344086" y="1658066"/>
            <a:chExt cx="2550732" cy="341841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B39AB3C9-F7E7-405E-8288-4157E1BC01AA}"/>
                </a:ext>
              </a:extLst>
            </p:cNvPr>
            <p:cNvGrpSpPr/>
            <p:nvPr/>
          </p:nvGrpSpPr>
          <p:grpSpPr>
            <a:xfrm>
              <a:off x="4571706" y="1658066"/>
              <a:ext cx="418462" cy="341841"/>
              <a:chOff x="1935227" y="2618471"/>
              <a:chExt cx="418462" cy="341841"/>
            </a:xfrm>
          </p:grpSpPr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5C5475EF-42D5-41E9-99EA-85265AA840B6}"/>
                  </a:ext>
                </a:extLst>
              </p:cNvPr>
              <p:cNvSpPr/>
              <p:nvPr/>
            </p:nvSpPr>
            <p:spPr>
              <a:xfrm>
                <a:off x="1977328" y="2618471"/>
                <a:ext cx="341842" cy="341841"/>
              </a:xfrm>
              <a:prstGeom prst="ellipse">
                <a:avLst/>
              </a:prstGeom>
              <a:solidFill>
                <a:srgbClr val="FFC000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800"/>
              </a:p>
            </p:txBody>
          </p:sp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0BED471-C1C4-4180-B337-BCA5D300ACB1}"/>
                  </a:ext>
                </a:extLst>
              </p:cNvPr>
              <p:cNvSpPr txBox="1"/>
              <p:nvPr/>
            </p:nvSpPr>
            <p:spPr>
              <a:xfrm>
                <a:off x="1935227" y="2664061"/>
                <a:ext cx="418462" cy="246221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000" dirty="0"/>
                  <a:t>0.1</a:t>
                </a:r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EA97A9EA-AD77-4746-8EE1-9623935EDDF0}"/>
                </a:ext>
              </a:extLst>
            </p:cNvPr>
            <p:cNvGrpSpPr/>
            <p:nvPr/>
          </p:nvGrpSpPr>
          <p:grpSpPr>
            <a:xfrm>
              <a:off x="4160101" y="1658066"/>
              <a:ext cx="418462" cy="341841"/>
              <a:chOff x="1938148" y="3063376"/>
              <a:chExt cx="418462" cy="341841"/>
            </a:xfrm>
          </p:grpSpPr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7EA3784F-7779-40C2-B373-609ECF55A0CE}"/>
                  </a:ext>
                </a:extLst>
              </p:cNvPr>
              <p:cNvSpPr/>
              <p:nvPr/>
            </p:nvSpPr>
            <p:spPr>
              <a:xfrm>
                <a:off x="1980249" y="3063376"/>
                <a:ext cx="341842" cy="341841"/>
              </a:xfrm>
              <a:prstGeom prst="ellipse">
                <a:avLst/>
              </a:prstGeom>
              <a:solidFill>
                <a:srgbClr val="FFC000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800"/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5CB523C-4E56-4064-B9A7-E577F599F635}"/>
                  </a:ext>
                </a:extLst>
              </p:cNvPr>
              <p:cNvSpPr txBox="1"/>
              <p:nvPr/>
            </p:nvSpPr>
            <p:spPr>
              <a:xfrm>
                <a:off x="1938148" y="3108966"/>
                <a:ext cx="418462" cy="246221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000" dirty="0"/>
                  <a:t>0.1</a:t>
                </a:r>
              </a:p>
            </p:txBody>
          </p:sp>
        </p:grp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932C09CD-CAA8-4032-95A4-2A153326A946}"/>
                </a:ext>
              </a:extLst>
            </p:cNvPr>
            <p:cNvGrpSpPr/>
            <p:nvPr/>
          </p:nvGrpSpPr>
          <p:grpSpPr>
            <a:xfrm>
              <a:off x="5035147" y="1658066"/>
              <a:ext cx="430490" cy="341841"/>
              <a:chOff x="2915091" y="2618471"/>
              <a:chExt cx="430490" cy="341841"/>
            </a:xfrm>
          </p:grpSpPr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B73BD7FF-2368-4462-AAE6-3F27C07526DA}"/>
                  </a:ext>
                </a:extLst>
              </p:cNvPr>
              <p:cNvSpPr/>
              <p:nvPr/>
            </p:nvSpPr>
            <p:spPr>
              <a:xfrm>
                <a:off x="2958761" y="2618471"/>
                <a:ext cx="341841" cy="341841"/>
              </a:xfrm>
              <a:prstGeom prst="ellipse">
                <a:avLst/>
              </a:prstGeom>
              <a:solidFill>
                <a:srgbClr val="7EC234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800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F6FA5B3-5F28-4434-855F-9ED12B6AB6D4}"/>
                  </a:ext>
                </a:extLst>
              </p:cNvPr>
              <p:cNvSpPr txBox="1"/>
              <p:nvPr/>
            </p:nvSpPr>
            <p:spPr>
              <a:xfrm>
                <a:off x="2915091" y="2665181"/>
                <a:ext cx="430490" cy="246221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000" dirty="0"/>
                  <a:t>0.01</a:t>
                </a:r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E5A92EE2-38D0-4F30-B2D1-B6429EB3F4C6}"/>
                </a:ext>
              </a:extLst>
            </p:cNvPr>
            <p:cNvGrpSpPr/>
            <p:nvPr/>
          </p:nvGrpSpPr>
          <p:grpSpPr>
            <a:xfrm>
              <a:off x="5464328" y="1658066"/>
              <a:ext cx="430490" cy="341841"/>
              <a:chOff x="2918119" y="3064564"/>
              <a:chExt cx="430490" cy="341841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07BA20EB-B4F0-4920-B1AF-F2E8CD557081}"/>
                  </a:ext>
                </a:extLst>
              </p:cNvPr>
              <p:cNvSpPr/>
              <p:nvPr/>
            </p:nvSpPr>
            <p:spPr>
              <a:xfrm>
                <a:off x="2961789" y="3064564"/>
                <a:ext cx="341841" cy="341841"/>
              </a:xfrm>
              <a:prstGeom prst="ellipse">
                <a:avLst/>
              </a:prstGeom>
              <a:solidFill>
                <a:srgbClr val="7EC234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800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27403AF3-A67D-403A-A278-74D825C052ED}"/>
                  </a:ext>
                </a:extLst>
              </p:cNvPr>
              <p:cNvSpPr txBox="1"/>
              <p:nvPr/>
            </p:nvSpPr>
            <p:spPr>
              <a:xfrm>
                <a:off x="2918119" y="3111274"/>
                <a:ext cx="430490" cy="246221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000" dirty="0"/>
                  <a:t>0.01</a:t>
                </a:r>
              </a:p>
            </p:txBody>
          </p: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E229825B-1B79-49CF-9FBE-9C40DB937201}"/>
                </a:ext>
              </a:extLst>
            </p:cNvPr>
            <p:cNvGrpSpPr/>
            <p:nvPr/>
          </p:nvGrpSpPr>
          <p:grpSpPr>
            <a:xfrm>
              <a:off x="3755691" y="1658066"/>
              <a:ext cx="418462" cy="341841"/>
              <a:chOff x="1935227" y="2618471"/>
              <a:chExt cx="418462" cy="341841"/>
            </a:xfrm>
          </p:grpSpPr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05832EB6-72BB-4F91-80C1-AD3A3A837CA7}"/>
                  </a:ext>
                </a:extLst>
              </p:cNvPr>
              <p:cNvSpPr/>
              <p:nvPr/>
            </p:nvSpPr>
            <p:spPr>
              <a:xfrm>
                <a:off x="1977328" y="2618471"/>
                <a:ext cx="341842" cy="341841"/>
              </a:xfrm>
              <a:prstGeom prst="ellipse">
                <a:avLst/>
              </a:prstGeom>
              <a:solidFill>
                <a:srgbClr val="FFC000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800"/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71A3A497-7E6E-4B68-9985-7543CA10D84A}"/>
                  </a:ext>
                </a:extLst>
              </p:cNvPr>
              <p:cNvSpPr txBox="1"/>
              <p:nvPr/>
            </p:nvSpPr>
            <p:spPr>
              <a:xfrm>
                <a:off x="1935227" y="2664061"/>
                <a:ext cx="418462" cy="246221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000" dirty="0"/>
                  <a:t>0.1</a:t>
                </a:r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A3AC14FF-91DC-4506-B8AC-07B90D512144}"/>
                </a:ext>
              </a:extLst>
            </p:cNvPr>
            <p:cNvGrpSpPr/>
            <p:nvPr/>
          </p:nvGrpSpPr>
          <p:grpSpPr>
            <a:xfrm>
              <a:off x="3344086" y="1658066"/>
              <a:ext cx="418462" cy="341841"/>
              <a:chOff x="1938148" y="3063376"/>
              <a:chExt cx="418462" cy="341841"/>
            </a:xfrm>
          </p:grpSpPr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3AD10417-43CA-4AA7-A2E9-6790BD5E4014}"/>
                  </a:ext>
                </a:extLst>
              </p:cNvPr>
              <p:cNvSpPr/>
              <p:nvPr/>
            </p:nvSpPr>
            <p:spPr>
              <a:xfrm>
                <a:off x="1980249" y="3063376"/>
                <a:ext cx="341842" cy="341841"/>
              </a:xfrm>
              <a:prstGeom prst="ellipse">
                <a:avLst/>
              </a:prstGeom>
              <a:solidFill>
                <a:srgbClr val="FFC000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800"/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44406AAD-91FC-4E0D-886F-5E2D87AF1B0E}"/>
                  </a:ext>
                </a:extLst>
              </p:cNvPr>
              <p:cNvSpPr txBox="1"/>
              <p:nvPr/>
            </p:nvSpPr>
            <p:spPr>
              <a:xfrm>
                <a:off x="1938148" y="3108966"/>
                <a:ext cx="418462" cy="246221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000" dirty="0"/>
                  <a:t>0.1</a:t>
                </a:r>
              </a:p>
            </p:txBody>
          </p:sp>
        </p:grpSp>
      </p:grpSp>
      <p:graphicFrame>
        <p:nvGraphicFramePr>
          <p:cNvPr id="48" name="Table 3">
            <a:extLst>
              <a:ext uri="{FF2B5EF4-FFF2-40B4-BE49-F238E27FC236}">
                <a16:creationId xmlns:a16="http://schemas.microsoft.com/office/drawing/2014/main" id="{B3554090-8A3C-4A23-B610-92B93F8886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8692956"/>
              </p:ext>
            </p:extLst>
          </p:nvPr>
        </p:nvGraphicFramePr>
        <p:xfrm>
          <a:off x="990511" y="4377483"/>
          <a:ext cx="5553918" cy="1902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7102">
                  <a:extLst>
                    <a:ext uri="{9D8B030D-6E8A-4147-A177-3AD203B41FA5}">
                      <a16:colId xmlns:a16="http://schemas.microsoft.com/office/drawing/2014/main" val="2080570269"/>
                    </a:ext>
                  </a:extLst>
                </a:gridCol>
                <a:gridCol w="617102">
                  <a:extLst>
                    <a:ext uri="{9D8B030D-6E8A-4147-A177-3AD203B41FA5}">
                      <a16:colId xmlns:a16="http://schemas.microsoft.com/office/drawing/2014/main" val="997338931"/>
                    </a:ext>
                  </a:extLst>
                </a:gridCol>
                <a:gridCol w="617102">
                  <a:extLst>
                    <a:ext uri="{9D8B030D-6E8A-4147-A177-3AD203B41FA5}">
                      <a16:colId xmlns:a16="http://schemas.microsoft.com/office/drawing/2014/main" val="2957847936"/>
                    </a:ext>
                  </a:extLst>
                </a:gridCol>
                <a:gridCol w="617102">
                  <a:extLst>
                    <a:ext uri="{9D8B030D-6E8A-4147-A177-3AD203B41FA5}">
                      <a16:colId xmlns:a16="http://schemas.microsoft.com/office/drawing/2014/main" val="2775375010"/>
                    </a:ext>
                  </a:extLst>
                </a:gridCol>
                <a:gridCol w="617102">
                  <a:extLst>
                    <a:ext uri="{9D8B030D-6E8A-4147-A177-3AD203B41FA5}">
                      <a16:colId xmlns:a16="http://schemas.microsoft.com/office/drawing/2014/main" val="2893316661"/>
                    </a:ext>
                  </a:extLst>
                </a:gridCol>
                <a:gridCol w="617102">
                  <a:extLst>
                    <a:ext uri="{9D8B030D-6E8A-4147-A177-3AD203B41FA5}">
                      <a16:colId xmlns:a16="http://schemas.microsoft.com/office/drawing/2014/main" val="2610263126"/>
                    </a:ext>
                  </a:extLst>
                </a:gridCol>
                <a:gridCol w="617102">
                  <a:extLst>
                    <a:ext uri="{9D8B030D-6E8A-4147-A177-3AD203B41FA5}">
                      <a16:colId xmlns:a16="http://schemas.microsoft.com/office/drawing/2014/main" val="881048969"/>
                    </a:ext>
                  </a:extLst>
                </a:gridCol>
                <a:gridCol w="617102">
                  <a:extLst>
                    <a:ext uri="{9D8B030D-6E8A-4147-A177-3AD203B41FA5}">
                      <a16:colId xmlns:a16="http://schemas.microsoft.com/office/drawing/2014/main" val="3430233233"/>
                    </a:ext>
                  </a:extLst>
                </a:gridCol>
                <a:gridCol w="617102">
                  <a:extLst>
                    <a:ext uri="{9D8B030D-6E8A-4147-A177-3AD203B41FA5}">
                      <a16:colId xmlns:a16="http://schemas.microsoft.com/office/drawing/2014/main" val="3472341822"/>
                    </a:ext>
                  </a:extLst>
                </a:gridCol>
              </a:tblGrid>
              <a:tr h="317051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2266751"/>
                  </a:ext>
                </a:extLst>
              </a:tr>
              <a:tr h="317051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5971683"/>
                  </a:ext>
                </a:extLst>
              </a:tr>
              <a:tr h="317051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7762481"/>
                  </a:ext>
                </a:extLst>
              </a:tr>
              <a:tr h="317051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431775"/>
                  </a:ext>
                </a:extLst>
              </a:tr>
              <a:tr h="317051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9265753"/>
                  </a:ext>
                </a:extLst>
              </a:tr>
              <a:tr h="317051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3436412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212DBE0F-3C0F-4750-8EAB-4884F570D363}"/>
              </a:ext>
            </a:extLst>
          </p:cNvPr>
          <p:cNvGrpSpPr/>
          <p:nvPr/>
        </p:nvGrpSpPr>
        <p:grpSpPr>
          <a:xfrm>
            <a:off x="948886" y="4404471"/>
            <a:ext cx="5651921" cy="1850279"/>
            <a:chOff x="1753415" y="4404470"/>
            <a:chExt cx="5651921" cy="1850279"/>
          </a:xfrm>
        </p:grpSpPr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1318E70C-DDC9-4735-BB58-32C8ED2FDF83}"/>
                </a:ext>
              </a:extLst>
            </p:cNvPr>
            <p:cNvGrpSpPr/>
            <p:nvPr/>
          </p:nvGrpSpPr>
          <p:grpSpPr>
            <a:xfrm>
              <a:off x="1753415" y="4406418"/>
              <a:ext cx="712760" cy="1848331"/>
              <a:chOff x="7645893" y="4406418"/>
              <a:chExt cx="712760" cy="1848331"/>
            </a:xfrm>
          </p:grpSpPr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4A8C86CC-F245-4371-B854-EF2EBA6E47B6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537327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1,000</a:t>
                </a: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030166F1-C875-468F-A13E-E99411631CFE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53572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100</a:t>
                </a: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7BCFAB33-8EF7-44A1-AD97-D7D246BAD2E6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534121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10</a:t>
                </a: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3EB303FC-78AE-40F0-AF55-7DA7D97DBFA3}"/>
                  </a:ext>
                </a:extLst>
              </p:cNvPr>
              <p:cNvSpPr txBox="1"/>
              <p:nvPr/>
            </p:nvSpPr>
            <p:spPr>
              <a:xfrm>
                <a:off x="7645893" y="5358450"/>
                <a:ext cx="53251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 1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2D8C1E26-3B86-4620-A25D-97D8B280055B}"/>
                  </a:ext>
                </a:extLst>
              </p:cNvPr>
              <p:cNvSpPr txBox="1"/>
              <p:nvPr/>
            </p:nvSpPr>
            <p:spPr>
              <a:xfrm>
                <a:off x="7669041" y="5675794"/>
                <a:ext cx="61106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0.1</a:t>
                </a: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9F8A4ED3-9C6E-4606-894D-2F753DF1D169}"/>
                  </a:ext>
                </a:extLst>
              </p:cNvPr>
              <p:cNvSpPr txBox="1"/>
              <p:nvPr/>
            </p:nvSpPr>
            <p:spPr>
              <a:xfrm>
                <a:off x="7669041" y="5993139"/>
                <a:ext cx="68961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0.01</a:t>
                </a:r>
              </a:p>
            </p:txBody>
          </p:sp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F391FC69-1F6F-4DF5-8339-B01D0158C404}"/>
                </a:ext>
              </a:extLst>
            </p:cNvPr>
            <p:cNvGrpSpPr/>
            <p:nvPr/>
          </p:nvGrpSpPr>
          <p:grpSpPr>
            <a:xfrm>
              <a:off x="2370810" y="4404470"/>
              <a:ext cx="712760" cy="1848331"/>
              <a:chOff x="7645893" y="4406418"/>
              <a:chExt cx="712760" cy="1848331"/>
            </a:xfrm>
          </p:grpSpPr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E23ABBF9-D042-4061-BBF7-629A69DCFDB0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537327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2,000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979FB777-4FDB-47F1-8440-BC3FE60D58EA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53572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200</a:t>
                </a: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B3013AB-53F7-4E29-8045-1F0699A867AC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534121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20</a:t>
                </a:r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F0E32582-9024-4DAA-B2B3-078354A841A5}"/>
                  </a:ext>
                </a:extLst>
              </p:cNvPr>
              <p:cNvSpPr txBox="1"/>
              <p:nvPr/>
            </p:nvSpPr>
            <p:spPr>
              <a:xfrm>
                <a:off x="7645893" y="5358450"/>
                <a:ext cx="494046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2</a:t>
                </a: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7E7F47AB-A913-4A12-869B-C07ACB7873D4}"/>
                  </a:ext>
                </a:extLst>
              </p:cNvPr>
              <p:cNvSpPr txBox="1"/>
              <p:nvPr/>
            </p:nvSpPr>
            <p:spPr>
              <a:xfrm>
                <a:off x="7669041" y="5675794"/>
                <a:ext cx="61106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0.2</a:t>
                </a:r>
              </a:p>
            </p:txBody>
          </p:sp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1ABD056F-C4A2-4977-ABDB-A0ACB7067FEC}"/>
                  </a:ext>
                </a:extLst>
              </p:cNvPr>
              <p:cNvSpPr txBox="1"/>
              <p:nvPr/>
            </p:nvSpPr>
            <p:spPr>
              <a:xfrm>
                <a:off x="7669041" y="5993139"/>
                <a:ext cx="68961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0.02</a:t>
                </a:r>
              </a:p>
            </p:txBody>
          </p:sp>
        </p:grp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81F6CDFB-2C23-4BCA-AABF-4566037A18BC}"/>
                </a:ext>
              </a:extLst>
            </p:cNvPr>
            <p:cNvGrpSpPr/>
            <p:nvPr/>
          </p:nvGrpSpPr>
          <p:grpSpPr>
            <a:xfrm>
              <a:off x="2988205" y="4406418"/>
              <a:ext cx="712760" cy="1848331"/>
              <a:chOff x="7645893" y="4406418"/>
              <a:chExt cx="712760" cy="1848331"/>
            </a:xfrm>
          </p:grpSpPr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AA1538EC-9947-4E04-BEE6-B98620761855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537327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3,000</a:t>
                </a:r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72986A3-4348-49E6-9F0B-E475313C8F9C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53572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300</a:t>
                </a:r>
              </a:p>
            </p:txBody>
          </p:sp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CB29E6E3-12CE-4C28-BD58-AF9A5601C9C5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534121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30</a:t>
                </a:r>
              </a:p>
            </p:txBody>
          </p:sp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5C10EDBF-7BE6-4C50-8CE1-3670DBF00B9D}"/>
                  </a:ext>
                </a:extLst>
              </p:cNvPr>
              <p:cNvSpPr txBox="1"/>
              <p:nvPr/>
            </p:nvSpPr>
            <p:spPr>
              <a:xfrm>
                <a:off x="7645893" y="5358450"/>
                <a:ext cx="53251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 3</a:t>
                </a:r>
              </a:p>
            </p:txBody>
          </p:sp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F3A2D265-A077-40BE-A6D9-524BA246E35E}"/>
                  </a:ext>
                </a:extLst>
              </p:cNvPr>
              <p:cNvSpPr txBox="1"/>
              <p:nvPr/>
            </p:nvSpPr>
            <p:spPr>
              <a:xfrm>
                <a:off x="7669041" y="5675794"/>
                <a:ext cx="61106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0.3</a:t>
                </a:r>
              </a:p>
            </p:txBody>
          </p: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072C8F91-7EA8-4A42-B447-9E8197B1BEF4}"/>
                  </a:ext>
                </a:extLst>
              </p:cNvPr>
              <p:cNvSpPr txBox="1"/>
              <p:nvPr/>
            </p:nvSpPr>
            <p:spPr>
              <a:xfrm>
                <a:off x="7669041" y="5993139"/>
                <a:ext cx="68961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0.03</a:t>
                </a:r>
              </a:p>
            </p:txBody>
          </p:sp>
        </p:grp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7FB762CA-D20A-4138-9487-59D2E55D9DFB}"/>
                </a:ext>
              </a:extLst>
            </p:cNvPr>
            <p:cNvGrpSpPr/>
            <p:nvPr/>
          </p:nvGrpSpPr>
          <p:grpSpPr>
            <a:xfrm>
              <a:off x="3605600" y="4404470"/>
              <a:ext cx="712760" cy="1848331"/>
              <a:chOff x="7645893" y="4406418"/>
              <a:chExt cx="712760" cy="1848331"/>
            </a:xfrm>
          </p:grpSpPr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6B356461-F17A-46B2-875B-A51078EFA3BE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537327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4,000</a:t>
                </a:r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03AE5BD7-FBCB-45C7-8B18-8C81FACE6B68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53572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400</a:t>
                </a: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16D45A1E-BDD8-48E6-86B0-C7D07D69190C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534121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40</a:t>
                </a: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530709E1-3DCC-4F83-A606-C70582A41F85}"/>
                  </a:ext>
                </a:extLst>
              </p:cNvPr>
              <p:cNvSpPr txBox="1"/>
              <p:nvPr/>
            </p:nvSpPr>
            <p:spPr>
              <a:xfrm>
                <a:off x="7645893" y="5358450"/>
                <a:ext cx="53251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 4</a:t>
                </a: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9C43A616-1E77-49FB-9896-6CA80C53D901}"/>
                  </a:ext>
                </a:extLst>
              </p:cNvPr>
              <p:cNvSpPr txBox="1"/>
              <p:nvPr/>
            </p:nvSpPr>
            <p:spPr>
              <a:xfrm>
                <a:off x="7669041" y="5675794"/>
                <a:ext cx="61106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0.4</a:t>
                </a: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EB4386DD-8790-4CA7-92D4-F93301E04097}"/>
                  </a:ext>
                </a:extLst>
              </p:cNvPr>
              <p:cNvSpPr txBox="1"/>
              <p:nvPr/>
            </p:nvSpPr>
            <p:spPr>
              <a:xfrm>
                <a:off x="7669041" y="5993139"/>
                <a:ext cx="68961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0.04</a:t>
                </a:r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D879D30C-054D-46FA-A85F-DE6BB54BC887}"/>
                </a:ext>
              </a:extLst>
            </p:cNvPr>
            <p:cNvGrpSpPr/>
            <p:nvPr/>
          </p:nvGrpSpPr>
          <p:grpSpPr>
            <a:xfrm>
              <a:off x="4222995" y="4406418"/>
              <a:ext cx="712760" cy="1848331"/>
              <a:chOff x="7645893" y="4406418"/>
              <a:chExt cx="712760" cy="1848331"/>
            </a:xfrm>
          </p:grpSpPr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8B6F9A53-65F0-4A37-BF78-5C48821A132C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537327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5,000</a:t>
                </a: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8ACC1341-DF25-4D9F-87F0-FC92DC1A959D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53572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500</a:t>
                </a: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C7243CE3-D1F4-4552-B740-01D34CF0CC63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534121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50</a:t>
                </a:r>
              </a:p>
            </p:txBody>
          </p: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0BB46C12-754F-4151-BAAF-5F117AA32233}"/>
                  </a:ext>
                </a:extLst>
              </p:cNvPr>
              <p:cNvSpPr txBox="1"/>
              <p:nvPr/>
            </p:nvSpPr>
            <p:spPr>
              <a:xfrm>
                <a:off x="7645893" y="5358450"/>
                <a:ext cx="53251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 5</a:t>
                </a: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3307CDB3-9156-49A6-B826-FC27951DAE78}"/>
                  </a:ext>
                </a:extLst>
              </p:cNvPr>
              <p:cNvSpPr txBox="1"/>
              <p:nvPr/>
            </p:nvSpPr>
            <p:spPr>
              <a:xfrm>
                <a:off x="7669041" y="5675794"/>
                <a:ext cx="61106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0.5</a:t>
                </a:r>
              </a:p>
            </p:txBody>
          </p:sp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19AFC74C-A678-4012-82EC-C0AF8C9F02DA}"/>
                  </a:ext>
                </a:extLst>
              </p:cNvPr>
              <p:cNvSpPr txBox="1"/>
              <p:nvPr/>
            </p:nvSpPr>
            <p:spPr>
              <a:xfrm>
                <a:off x="7669041" y="5993139"/>
                <a:ext cx="68961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0.05</a:t>
                </a:r>
              </a:p>
            </p:txBody>
          </p:sp>
        </p:grpSp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CCEFEA76-70D6-4BD4-B7CC-EC55A499D73A}"/>
                </a:ext>
              </a:extLst>
            </p:cNvPr>
            <p:cNvGrpSpPr/>
            <p:nvPr/>
          </p:nvGrpSpPr>
          <p:grpSpPr>
            <a:xfrm>
              <a:off x="4840390" y="4404470"/>
              <a:ext cx="712760" cy="1848331"/>
              <a:chOff x="7645893" y="4406418"/>
              <a:chExt cx="712760" cy="1848331"/>
            </a:xfrm>
          </p:grpSpPr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4998150-A854-4D5D-A35E-F8E0DD54168D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537327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6,000</a:t>
                </a: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3785EB78-341E-456C-98E3-E174149882C6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725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600</a:t>
                </a:r>
              </a:p>
            </p:txBody>
          </p: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E21C5ADF-4B8D-4AF5-860D-3738383E21AC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534121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60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75659567-4C4B-489F-86B6-0AD82F13C9FE}"/>
                  </a:ext>
                </a:extLst>
              </p:cNvPr>
              <p:cNvSpPr txBox="1"/>
              <p:nvPr/>
            </p:nvSpPr>
            <p:spPr>
              <a:xfrm>
                <a:off x="7645893" y="5358450"/>
                <a:ext cx="53251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 6</a:t>
                </a: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D34E2A70-C68E-4CF0-BFB4-5CC5436F80AC}"/>
                  </a:ext>
                </a:extLst>
              </p:cNvPr>
              <p:cNvSpPr txBox="1"/>
              <p:nvPr/>
            </p:nvSpPr>
            <p:spPr>
              <a:xfrm>
                <a:off x="7669041" y="5675794"/>
                <a:ext cx="61106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0.6</a:t>
                </a:r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5FCDCAB4-6A76-40B1-B046-F4854E5FF131}"/>
                  </a:ext>
                </a:extLst>
              </p:cNvPr>
              <p:cNvSpPr txBox="1"/>
              <p:nvPr/>
            </p:nvSpPr>
            <p:spPr>
              <a:xfrm>
                <a:off x="7669041" y="5993139"/>
                <a:ext cx="68961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0.06</a:t>
                </a:r>
              </a:p>
            </p:txBody>
          </p:sp>
        </p:grpSp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28C7FBBF-548E-4774-A558-168182813F56}"/>
                </a:ext>
              </a:extLst>
            </p:cNvPr>
            <p:cNvGrpSpPr/>
            <p:nvPr/>
          </p:nvGrpSpPr>
          <p:grpSpPr>
            <a:xfrm>
              <a:off x="5457785" y="4404470"/>
              <a:ext cx="712760" cy="1848331"/>
              <a:chOff x="7645893" y="4406418"/>
              <a:chExt cx="712760" cy="1848331"/>
            </a:xfrm>
          </p:grpSpPr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350439D7-42BA-408D-B48A-FA931F6CD81C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537327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7,000</a:t>
                </a:r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3B593A60-BE4B-43A7-BAB8-779D09628D13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53572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700</a:t>
                </a:r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1EB56946-140B-4F18-9F62-97A1D1E9A34D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534121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70</a:t>
                </a:r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0D11CC62-1678-4C1B-92EA-A782AE2A48DA}"/>
                  </a:ext>
                </a:extLst>
              </p:cNvPr>
              <p:cNvSpPr txBox="1"/>
              <p:nvPr/>
            </p:nvSpPr>
            <p:spPr>
              <a:xfrm>
                <a:off x="7645893" y="5358450"/>
                <a:ext cx="53251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 7</a:t>
                </a: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631BED58-F55F-4EB3-854A-686B726413F4}"/>
                  </a:ext>
                </a:extLst>
              </p:cNvPr>
              <p:cNvSpPr txBox="1"/>
              <p:nvPr/>
            </p:nvSpPr>
            <p:spPr>
              <a:xfrm>
                <a:off x="7669041" y="5675794"/>
                <a:ext cx="61106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0.7</a:t>
                </a:r>
              </a:p>
            </p:txBody>
          </p: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F3352EA3-16E4-456E-B6BF-420559B79233}"/>
                  </a:ext>
                </a:extLst>
              </p:cNvPr>
              <p:cNvSpPr txBox="1"/>
              <p:nvPr/>
            </p:nvSpPr>
            <p:spPr>
              <a:xfrm>
                <a:off x="7669041" y="5993139"/>
                <a:ext cx="68961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0.07</a:t>
                </a:r>
              </a:p>
            </p:txBody>
          </p:sp>
        </p:grpSp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2B4CC488-8BE8-4F66-A40B-9B72B9BDCD30}"/>
                </a:ext>
              </a:extLst>
            </p:cNvPr>
            <p:cNvGrpSpPr/>
            <p:nvPr/>
          </p:nvGrpSpPr>
          <p:grpSpPr>
            <a:xfrm>
              <a:off x="6075180" y="4406418"/>
              <a:ext cx="712760" cy="1848331"/>
              <a:chOff x="7645893" y="4406418"/>
              <a:chExt cx="712760" cy="1848331"/>
            </a:xfrm>
          </p:grpSpPr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40807F67-C9F1-4D4E-B93F-8D0715B8E0FC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537327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8,000</a:t>
                </a:r>
              </a:p>
            </p:txBody>
          </p:sp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DAA7C74C-BEEF-4574-9362-1F033DA2FA59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53572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800</a:t>
                </a:r>
              </a:p>
            </p:txBody>
          </p:sp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B311131A-5344-47DC-BDBD-5320233C1335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534121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80</a:t>
                </a:r>
              </a:p>
            </p:txBody>
          </p: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653A8F99-4758-4EEC-BF16-1BE13896791C}"/>
                  </a:ext>
                </a:extLst>
              </p:cNvPr>
              <p:cNvSpPr txBox="1"/>
              <p:nvPr/>
            </p:nvSpPr>
            <p:spPr>
              <a:xfrm>
                <a:off x="7645893" y="5358450"/>
                <a:ext cx="53251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 8</a:t>
                </a:r>
              </a:p>
            </p:txBody>
          </p:sp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A450A880-C67D-442C-ADF4-9996CC4B63FD}"/>
                  </a:ext>
                </a:extLst>
              </p:cNvPr>
              <p:cNvSpPr txBox="1"/>
              <p:nvPr/>
            </p:nvSpPr>
            <p:spPr>
              <a:xfrm>
                <a:off x="7669041" y="5675794"/>
                <a:ext cx="61106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0.8</a:t>
                </a:r>
              </a:p>
            </p:txBody>
          </p:sp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3DB16EEF-5E9C-474A-A462-4B3919F7B2B1}"/>
                  </a:ext>
                </a:extLst>
              </p:cNvPr>
              <p:cNvSpPr txBox="1"/>
              <p:nvPr/>
            </p:nvSpPr>
            <p:spPr>
              <a:xfrm>
                <a:off x="7669041" y="5993139"/>
                <a:ext cx="68961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0.08</a:t>
                </a:r>
              </a:p>
            </p:txBody>
          </p:sp>
        </p:grp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FB753942-28C7-485D-B86F-98297BC1F804}"/>
                </a:ext>
              </a:extLst>
            </p:cNvPr>
            <p:cNvGrpSpPr/>
            <p:nvPr/>
          </p:nvGrpSpPr>
          <p:grpSpPr>
            <a:xfrm>
              <a:off x="6692576" y="4404470"/>
              <a:ext cx="712760" cy="1848331"/>
              <a:chOff x="7645893" y="4406418"/>
              <a:chExt cx="712760" cy="1848331"/>
            </a:xfrm>
          </p:grpSpPr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AE31708F-E12F-43B3-B94D-AD0DF926D5B4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537327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9,000</a:t>
                </a:r>
              </a:p>
            </p:txBody>
          </p: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78AAA7C4-910B-4FCE-B9AE-84F9462E2F80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53572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900</a:t>
                </a:r>
              </a:p>
            </p:txBody>
          </p:sp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CD895A14-1960-4228-A853-51B81354F443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534121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90</a:t>
                </a:r>
              </a:p>
            </p:txBody>
          </p:sp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8C21D30E-5248-47E3-BC89-E499D82442D3}"/>
                  </a:ext>
                </a:extLst>
              </p:cNvPr>
              <p:cNvSpPr txBox="1"/>
              <p:nvPr/>
            </p:nvSpPr>
            <p:spPr>
              <a:xfrm>
                <a:off x="7645893" y="5358450"/>
                <a:ext cx="53251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 9</a:t>
                </a:r>
              </a:p>
            </p:txBody>
          </p:sp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9FC12796-ED8A-4EA1-8735-3AB60AD25A37}"/>
                  </a:ext>
                </a:extLst>
              </p:cNvPr>
              <p:cNvSpPr txBox="1"/>
              <p:nvPr/>
            </p:nvSpPr>
            <p:spPr>
              <a:xfrm>
                <a:off x="7669041" y="5675794"/>
                <a:ext cx="61106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0.9</a:t>
                </a:r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91902BAF-0A3B-4AAE-A57B-331B2F53FCAF}"/>
                  </a:ext>
                </a:extLst>
              </p:cNvPr>
              <p:cNvSpPr txBox="1"/>
              <p:nvPr/>
            </p:nvSpPr>
            <p:spPr>
              <a:xfrm>
                <a:off x="7669041" y="5993139"/>
                <a:ext cx="68961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100" dirty="0"/>
                  <a:t>      0.09</a:t>
                </a:r>
              </a:p>
            </p:txBody>
          </p:sp>
        </p:grpSp>
      </p:grp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5BD1051-F3BD-440D-B3F5-D61B79097573}"/>
              </a:ext>
            </a:extLst>
          </p:cNvPr>
          <p:cNvSpPr txBox="1">
            <a:spLocks/>
          </p:cNvSpPr>
          <p:nvPr/>
        </p:nvSpPr>
        <p:spPr>
          <a:xfrm>
            <a:off x="7947134" y="1571930"/>
            <a:ext cx="3883200" cy="5011749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What number has been represented using place value counters?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 do the place value counters and sections of the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Gattegno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chart that are highlighted match?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 many tenths and hundredths are found in this number?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Repeat with other combinations of counters.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770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F381D6-B213-4B69-8BF0-5016BE3FE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kern="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34B4AC-7035-4EDC-B557-786A54592586}"/>
              </a:ext>
            </a:extLst>
          </p:cNvPr>
          <p:cNvSpPr txBox="1"/>
          <p:nvPr/>
        </p:nvSpPr>
        <p:spPr bwMode="auto">
          <a:xfrm>
            <a:off x="1899574" y="1879071"/>
            <a:ext cx="2921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3200" b="1" dirty="0">
                <a:latin typeface="+mj-lt"/>
                <a:ea typeface="Myriad Pro Semibold" charset="0"/>
                <a:cs typeface="Myriad Pro Semibold" charset="0"/>
              </a:rPr>
              <a:t>53.42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E15781D-DF71-4CF1-B58D-549F400D1D05}"/>
              </a:ext>
            </a:extLst>
          </p:cNvPr>
          <p:cNvGraphicFramePr>
            <a:graphicFrameLocks noGrp="1"/>
          </p:cNvGraphicFramePr>
          <p:nvPr/>
        </p:nvGraphicFramePr>
        <p:xfrm>
          <a:off x="623888" y="3429000"/>
          <a:ext cx="5472376" cy="1751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094">
                  <a:extLst>
                    <a:ext uri="{9D8B030D-6E8A-4147-A177-3AD203B41FA5}">
                      <a16:colId xmlns:a16="http://schemas.microsoft.com/office/drawing/2014/main" val="2389881181"/>
                    </a:ext>
                  </a:extLst>
                </a:gridCol>
                <a:gridCol w="1368094">
                  <a:extLst>
                    <a:ext uri="{9D8B030D-6E8A-4147-A177-3AD203B41FA5}">
                      <a16:colId xmlns:a16="http://schemas.microsoft.com/office/drawing/2014/main" val="1381558999"/>
                    </a:ext>
                  </a:extLst>
                </a:gridCol>
                <a:gridCol w="1368094">
                  <a:extLst>
                    <a:ext uri="{9D8B030D-6E8A-4147-A177-3AD203B41FA5}">
                      <a16:colId xmlns:a16="http://schemas.microsoft.com/office/drawing/2014/main" val="2504133960"/>
                    </a:ext>
                  </a:extLst>
                </a:gridCol>
                <a:gridCol w="1368094">
                  <a:extLst>
                    <a:ext uri="{9D8B030D-6E8A-4147-A177-3AD203B41FA5}">
                      <a16:colId xmlns:a16="http://schemas.microsoft.com/office/drawing/2014/main" val="2064331815"/>
                    </a:ext>
                  </a:extLst>
                </a:gridCol>
              </a:tblGrid>
              <a:tr h="50620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10s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1s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0.1s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0.01s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645214"/>
                  </a:ext>
                </a:extLst>
              </a:tr>
              <a:tr h="12453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223166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5A282CA8-065A-4BC6-8F3C-1C98AEAAD4A4}"/>
              </a:ext>
            </a:extLst>
          </p:cNvPr>
          <p:cNvSpPr txBox="1"/>
          <p:nvPr/>
        </p:nvSpPr>
        <p:spPr bwMode="auto">
          <a:xfrm>
            <a:off x="2382696" y="4300181"/>
            <a:ext cx="5207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B18A43A-30EF-4FB1-82CD-DA6858BFAFB7}"/>
              </a:ext>
            </a:extLst>
          </p:cNvPr>
          <p:cNvSpPr txBox="1"/>
          <p:nvPr/>
        </p:nvSpPr>
        <p:spPr bwMode="auto">
          <a:xfrm>
            <a:off x="3766996" y="4300181"/>
            <a:ext cx="5207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407123F-5E2D-4426-8960-705DA3269E19}"/>
              </a:ext>
            </a:extLst>
          </p:cNvPr>
          <p:cNvSpPr txBox="1"/>
          <p:nvPr/>
        </p:nvSpPr>
        <p:spPr bwMode="auto">
          <a:xfrm>
            <a:off x="5151296" y="4300180"/>
            <a:ext cx="5207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6F5362F-E3F8-4594-B995-36875E0527A0}"/>
              </a:ext>
            </a:extLst>
          </p:cNvPr>
          <p:cNvSpPr txBox="1">
            <a:spLocks/>
          </p:cNvSpPr>
          <p:nvPr/>
        </p:nvSpPr>
        <p:spPr>
          <a:xfrm>
            <a:off x="6192012" y="1567424"/>
            <a:ext cx="5390389" cy="4600620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Click to revel each digit in turn. Use the language structures below  to describe the value of each digit.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epeat using a place value chart the same as this one, and other numbers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GB" sz="2000" dirty="0"/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:a16="http://schemas.microsoft.com/office/drawing/2014/main" id="{AE982FC7-F843-430B-836D-FBA3BB34BFA9}"/>
              </a:ext>
            </a:extLst>
          </p:cNvPr>
          <p:cNvSpPr txBox="1"/>
          <p:nvPr/>
        </p:nvSpPr>
        <p:spPr>
          <a:xfrm>
            <a:off x="6192010" y="2745275"/>
            <a:ext cx="5486401" cy="369332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GB" sz="1800" i="1" dirty="0"/>
              <a:t>The digit in the tens place is 5. It has a value of 50.</a:t>
            </a:r>
          </a:p>
        </p:txBody>
      </p:sp>
      <p:sp>
        <p:nvSpPr>
          <p:cNvPr id="17" name="TextBox 19">
            <a:extLst>
              <a:ext uri="{FF2B5EF4-FFF2-40B4-BE49-F238E27FC236}">
                <a16:creationId xmlns:a16="http://schemas.microsoft.com/office/drawing/2014/main" id="{91F4428A-E59E-48FF-AA0A-FA8E8A8FFB5F}"/>
              </a:ext>
            </a:extLst>
          </p:cNvPr>
          <p:cNvSpPr txBox="1"/>
          <p:nvPr/>
        </p:nvSpPr>
        <p:spPr>
          <a:xfrm>
            <a:off x="6192012" y="3244334"/>
            <a:ext cx="5486401" cy="369332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GB" sz="1800" i="1" dirty="0"/>
              <a:t>The digit in the ones place is 3. It has a value of 3.</a:t>
            </a:r>
          </a:p>
        </p:txBody>
      </p:sp>
      <p:sp>
        <p:nvSpPr>
          <p:cNvPr id="18" name="TextBox 19">
            <a:extLst>
              <a:ext uri="{FF2B5EF4-FFF2-40B4-BE49-F238E27FC236}">
                <a16:creationId xmlns:a16="http://schemas.microsoft.com/office/drawing/2014/main" id="{BC848200-FCF2-4699-946E-A2F10F1461A9}"/>
              </a:ext>
            </a:extLst>
          </p:cNvPr>
          <p:cNvSpPr txBox="1"/>
          <p:nvPr/>
        </p:nvSpPr>
        <p:spPr>
          <a:xfrm>
            <a:off x="6192011" y="3743393"/>
            <a:ext cx="5486401" cy="646331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GB" sz="1800" i="1" dirty="0"/>
              <a:t>The digit in the tenths place is 4. It has a value of 0.4.</a:t>
            </a: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3CB98451-614C-4E85-9558-F17229A204CD}"/>
              </a:ext>
            </a:extLst>
          </p:cNvPr>
          <p:cNvSpPr txBox="1"/>
          <p:nvPr/>
        </p:nvSpPr>
        <p:spPr>
          <a:xfrm>
            <a:off x="6192011" y="4519451"/>
            <a:ext cx="5472377" cy="646331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GB" sz="1800" i="1" dirty="0"/>
              <a:t>The digit in the hundredths place is 2. It has a value of 0.02.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E82EE19-1577-4E68-85AA-B47E85D9A0E1}"/>
              </a:ext>
            </a:extLst>
          </p:cNvPr>
          <p:cNvSpPr txBox="1"/>
          <p:nvPr/>
        </p:nvSpPr>
        <p:spPr bwMode="auto">
          <a:xfrm>
            <a:off x="1057581" y="4300181"/>
            <a:ext cx="5207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36924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5" grpId="0" animBg="1"/>
      <p:bldP spid="17" grpId="0" animBg="1"/>
      <p:bldP spid="18" grpId="0" animBg="1"/>
      <p:bldP spid="19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387FC18-9126-4995-B93C-3774E9182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5NPV-2 Place value in </a:t>
            </a:r>
            <a:r>
              <a:rPr lang="en-GB"/>
              <a:t>decimal fractions</a:t>
            </a:r>
            <a:endParaRPr lang="en-GB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8BB400B-9BAA-40DA-8F0F-71AA90A69324}"/>
              </a:ext>
            </a:extLst>
          </p:cNvPr>
          <p:cNvSpPr txBox="1"/>
          <p:nvPr/>
        </p:nvSpPr>
        <p:spPr>
          <a:xfrm>
            <a:off x="1371066" y="2160000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0.01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E6AC5D2-4A13-4ADD-9F10-6E21E9513AC2}"/>
              </a:ext>
            </a:extLst>
          </p:cNvPr>
          <p:cNvSpPr txBox="1"/>
          <p:nvPr/>
        </p:nvSpPr>
        <p:spPr>
          <a:xfrm>
            <a:off x="1368791" y="2160000"/>
            <a:ext cx="3783280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0.11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E64E62E-8676-443D-B1EF-C899EA3EFE8D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0.21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09BD71F-2C74-4356-9514-0A6FD65A4BC4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0.31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C4FEE03-1AD1-41AA-A55A-80753FAF65E4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0.41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70A6B7B-1425-4342-8D8C-D041177A8FAF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0.51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F223DF7-5BBC-4CBB-857A-3E9010A9F35C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0.61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A13533D-FF68-4361-819B-8F77D5D08056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0.61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D6BE062-67DC-43FC-B687-D92E9F6BBABD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0.81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206775F-F5AF-4AF3-900A-AFA02BCC1073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0.91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90A2EB39-1DDB-4943-9CBD-8B6FB0E9A05D}"/>
              </a:ext>
            </a:extLst>
          </p:cNvPr>
          <p:cNvSpPr txBox="1"/>
          <p:nvPr/>
        </p:nvSpPr>
        <p:spPr>
          <a:xfrm>
            <a:off x="1371066" y="2160000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0.02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3E3E6C1D-A2A7-40C0-BF2B-DED5D049A0B5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0.12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52BDDB78-3FB6-4512-8AD5-5B4BD7D3026D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5000" dirty="0">
                <a:solidFill>
                  <a:srgbClr val="585858"/>
                </a:solidFill>
              </a:rPr>
              <a:t>0.22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3CEA89B-5F29-48C3-BB79-1B7406FA82C0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0.32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F121181C-E2CE-4B87-ACF9-949F94974BDE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0.42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ABC47F45-9823-4AF6-8FBE-088C366BBD15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0.52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8457801D-606B-4FD9-AA4F-35D228338743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0.62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96F58EFA-8550-4FA3-BF4D-51097EB81F8C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0.72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DB742186-A515-4B6B-B858-1F3D41743770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0.82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8851825D-4D47-4175-939D-A25EA646EC58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0.92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DBFDF812-4F5A-4399-AB40-CDC3695EB812}"/>
              </a:ext>
            </a:extLst>
          </p:cNvPr>
          <p:cNvSpPr txBox="1"/>
          <p:nvPr/>
        </p:nvSpPr>
        <p:spPr>
          <a:xfrm>
            <a:off x="1371066" y="2160000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0.03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7EFC204-6935-439A-B4FD-F5240B983D70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0.13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94BA00D2-CE1E-472B-84C4-84C722CCCD3A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0.23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6D43F607-0496-453B-A09C-EBDC4E760B02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0.33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0433A1DF-E6D0-43B4-AB96-FE69BB728923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0.43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AA9FDE85-E10E-498E-8921-50AF43908E88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0.53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FA7ACABA-6CB6-4EB1-86A0-FD0FE2B39644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0.63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C62285A1-2A2F-4464-960F-5A6B3B2D779A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0.73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500EA176-7631-4CF3-A988-7F5439313FFA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0.83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A28D33BE-98BE-4DA3-80EF-A082AE05FEFC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0.93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0B446355-3F32-4FD7-943E-6FD8DD02A71E}"/>
              </a:ext>
            </a:extLst>
          </p:cNvPr>
          <p:cNvSpPr txBox="1"/>
          <p:nvPr/>
        </p:nvSpPr>
        <p:spPr>
          <a:xfrm>
            <a:off x="1371066" y="2160000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0.04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692A73B8-47A2-4B4B-A623-8E083EB7CA1E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0.14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6C59A63C-8F60-49F6-B92F-FB4A29EAB581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0.24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75C45CCD-4475-4A53-A6A0-020A68F2E2AC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0.34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03B8BB52-497A-4D73-9386-DE55BA3F4106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0.44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E575DBD5-1F2E-4008-A91F-966C63750178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0.54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11079604-B166-40A5-9B7A-50D77F7E475F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0.64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933C2DE8-9E15-4903-AC4F-FDC2FDD7BD3A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0.74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C54869D0-8163-4F6F-B469-A94415FD7F53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0.84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75531DEE-FD30-458D-BB62-78383F14631C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0.94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45891DAA-276F-405D-9464-BA0727A3B3CB}"/>
              </a:ext>
            </a:extLst>
          </p:cNvPr>
          <p:cNvSpPr txBox="1"/>
          <p:nvPr/>
        </p:nvSpPr>
        <p:spPr>
          <a:xfrm>
            <a:off x="1371066" y="2160000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0.05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C956BA65-4312-47DB-AA53-701F8798F40A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0.15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84FB2B7C-8CC0-4416-BDCE-52EAB70BB22D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0.25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678DAC65-4439-4C8A-A2A2-4714B7FFA1FA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0.35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86A0150F-7CC7-4E9B-B407-56306B2C15AF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0.45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7C0DC876-6576-40A5-B608-A2CA7B1B02AB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0.55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6C18B220-A724-41A2-AA0E-0A84AB6618AC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0.65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3D7E5DAB-29CF-4F27-A222-8CE5FD1FBC68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0.75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2D9D35D-4091-4B9F-9C3C-42139DC3F9A9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0.85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E786340E-1A52-45E3-B3A5-4DE416DA95DA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0.95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E0F679EF-44F4-4FB4-B0F1-26C99E628482}"/>
              </a:ext>
            </a:extLst>
          </p:cNvPr>
          <p:cNvSpPr txBox="1"/>
          <p:nvPr/>
        </p:nvSpPr>
        <p:spPr>
          <a:xfrm>
            <a:off x="1371066" y="2160000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0.06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B42A8E93-0F4A-4FF3-B5FC-E8081FB02F4A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0.16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CA12B943-FCC4-4FA1-8F40-2DD745119709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0.26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019A7E3C-8174-40E2-80F3-ACDB107B2CEB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0.36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D2FE249A-9D6C-4F15-975A-9CC6A1D508F4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0.46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319D37B6-EFAD-4B86-A2AD-FBE040CB3DCF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0.56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E4079611-2A05-40A5-AC7D-BC2658E4F504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0.66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224D93E0-A46E-4CDB-991A-F768F1224E06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0.76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981841F3-E552-4200-A408-CCA12F97220A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0.86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FDD29920-0FE7-4C9C-88C5-ED361EFD27F7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0.96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7D9B34A4-ED5D-4930-8BB6-98391B1CC0BF}"/>
              </a:ext>
            </a:extLst>
          </p:cNvPr>
          <p:cNvSpPr txBox="1"/>
          <p:nvPr/>
        </p:nvSpPr>
        <p:spPr>
          <a:xfrm>
            <a:off x="1371066" y="2160000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0.07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76BA10ED-4E78-447D-B076-5C06ACC4FDF5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0.17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FEA42A4C-0F1E-4690-B2AD-65A7902CEC18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0.27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147A0121-FE9F-49FB-BB04-AF8A9CF66ED8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0.37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5CD5563C-484A-4645-94C5-3DFF5FCFD35D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0.47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3CC75273-F023-4F3B-8E72-870F14FFA7EB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0.57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A0F4C8C3-7ABB-40AF-81AF-C9D8334BE3A7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0.67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98CA56C7-DF05-466D-900A-4F023AB4E4EA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0.77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EC61DBD6-6F2A-49C8-99EF-9FE9333C4200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0.87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C7B8A13A-0E10-4839-85EC-ECD9CCB505D6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0.97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52FA71C1-98B6-4D7F-8790-44158B36B7D7}"/>
              </a:ext>
            </a:extLst>
          </p:cNvPr>
          <p:cNvSpPr txBox="1"/>
          <p:nvPr/>
        </p:nvSpPr>
        <p:spPr>
          <a:xfrm>
            <a:off x="1371066" y="2160000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0.08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00B9E0CE-6E77-42D0-9A22-C2E21432DEFF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0.18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8C7D6C17-70DE-4E07-BA98-2DF70F485E36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0.28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CA4CD41D-B8E4-425A-ADB3-2841A11C666E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0.38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BB5219D7-80C9-45D5-A2EB-495832117D2E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0.48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B27989D4-5FBA-4A0B-B115-CFA838B6CFA2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0.58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E43CADA1-AB97-4328-BC86-43B805D882BE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0.68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55AA26CA-F20B-410D-BA16-3D5B02D75A25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0.78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923BA334-A84D-4169-833C-7800B0A9D865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0.88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9A7A529F-B750-40ED-B0D6-B076466800ED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0.98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1ED1F410-6C35-4FEF-B708-D28E83D05E5C}"/>
              </a:ext>
            </a:extLst>
          </p:cNvPr>
          <p:cNvSpPr txBox="1"/>
          <p:nvPr/>
        </p:nvSpPr>
        <p:spPr>
          <a:xfrm>
            <a:off x="1371066" y="2160000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0.09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845A23C7-45A9-4A3E-9C44-EE89D385EA21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0.19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65707A8A-57CA-4CFD-84FC-0E4694F3E810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0.29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7E09A976-6D8C-4B16-8E6D-8C361A73567E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0.39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15A94D90-FD9F-44FE-9530-3C7D718D8C57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0.49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68B864E4-6B93-4FFD-B75B-F1DEB402E03D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0.59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9F24D64C-3EDE-484E-81E6-7D725846B574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0.69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7C8E3193-F85F-47C7-BA58-A46F8E667E69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0.79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9ABFB641-557B-4993-8F54-4DA23AD78CD4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0.89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8CF413FB-ABCA-483F-A313-004DACF1EC85}"/>
              </a:ext>
            </a:extLst>
          </p:cNvPr>
          <p:cNvSpPr txBox="1"/>
          <p:nvPr/>
        </p:nvSpPr>
        <p:spPr>
          <a:xfrm>
            <a:off x="1332302" y="216038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0.99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B0281675-980F-4353-92DA-02E25A831BCC}"/>
              </a:ext>
            </a:extLst>
          </p:cNvPr>
          <p:cNvSpPr txBox="1"/>
          <p:nvPr/>
        </p:nvSpPr>
        <p:spPr>
          <a:xfrm>
            <a:off x="1371066" y="2160000"/>
            <a:ext cx="285687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0.1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CF62C9AF-70CF-4A38-BCDD-420C1377AC17}"/>
              </a:ext>
            </a:extLst>
          </p:cNvPr>
          <p:cNvSpPr txBox="1"/>
          <p:nvPr/>
        </p:nvSpPr>
        <p:spPr>
          <a:xfrm>
            <a:off x="1344469" y="2160387"/>
            <a:ext cx="285687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0.2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A4FE8265-7904-4C2E-B4EF-12AEA04732BB}"/>
              </a:ext>
            </a:extLst>
          </p:cNvPr>
          <p:cNvSpPr txBox="1"/>
          <p:nvPr/>
        </p:nvSpPr>
        <p:spPr>
          <a:xfrm>
            <a:off x="1344469" y="2160387"/>
            <a:ext cx="285687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5000" dirty="0">
                <a:solidFill>
                  <a:srgbClr val="585858"/>
                </a:solidFill>
              </a:rPr>
              <a:t>0.3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</a:endParaRP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C211988E-215F-47D3-87BE-1932FBF6CCBC}"/>
              </a:ext>
            </a:extLst>
          </p:cNvPr>
          <p:cNvSpPr txBox="1"/>
          <p:nvPr/>
        </p:nvSpPr>
        <p:spPr>
          <a:xfrm>
            <a:off x="1344469" y="2160387"/>
            <a:ext cx="285687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5000" dirty="0">
                <a:solidFill>
                  <a:srgbClr val="585858"/>
                </a:solidFill>
              </a:rPr>
              <a:t>0.4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</a:endParaRP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2C6DA29D-90FB-4E6B-AEA9-BEBA83760B32}"/>
              </a:ext>
            </a:extLst>
          </p:cNvPr>
          <p:cNvSpPr txBox="1"/>
          <p:nvPr/>
        </p:nvSpPr>
        <p:spPr>
          <a:xfrm>
            <a:off x="1344469" y="2160387"/>
            <a:ext cx="285687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5000" dirty="0">
                <a:solidFill>
                  <a:srgbClr val="585858"/>
                </a:solidFill>
              </a:rPr>
              <a:t>0.5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</a:endParaRP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E22339AD-3C59-4011-9DCD-47ABA18FC39E}"/>
              </a:ext>
            </a:extLst>
          </p:cNvPr>
          <p:cNvSpPr txBox="1"/>
          <p:nvPr/>
        </p:nvSpPr>
        <p:spPr>
          <a:xfrm>
            <a:off x="1344469" y="2160387"/>
            <a:ext cx="285687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5000" dirty="0">
                <a:solidFill>
                  <a:srgbClr val="585858"/>
                </a:solidFill>
              </a:rPr>
              <a:t>0.6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</a:endParaRP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5898E882-B837-4188-ACDF-56056034DD32}"/>
              </a:ext>
            </a:extLst>
          </p:cNvPr>
          <p:cNvSpPr txBox="1"/>
          <p:nvPr/>
        </p:nvSpPr>
        <p:spPr>
          <a:xfrm>
            <a:off x="1344469" y="2160387"/>
            <a:ext cx="285687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0.7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BD6FE276-1831-4C88-BF8F-BCE76F4A4D53}"/>
              </a:ext>
            </a:extLst>
          </p:cNvPr>
          <p:cNvSpPr txBox="1"/>
          <p:nvPr/>
        </p:nvSpPr>
        <p:spPr>
          <a:xfrm>
            <a:off x="1344469" y="2160387"/>
            <a:ext cx="285687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0.8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4966C7BD-1745-426E-8F3B-F283ED8B27A3}"/>
              </a:ext>
            </a:extLst>
          </p:cNvPr>
          <p:cNvSpPr txBox="1"/>
          <p:nvPr/>
        </p:nvSpPr>
        <p:spPr>
          <a:xfrm>
            <a:off x="1344469" y="2228670"/>
            <a:ext cx="285687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5000" dirty="0">
                <a:solidFill>
                  <a:srgbClr val="585858"/>
                </a:solidFill>
              </a:rPr>
              <a:t>0.9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</a:endParaRP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A5B9F8FF-4A3C-440F-8324-2591A0C7DD6F}"/>
              </a:ext>
            </a:extLst>
          </p:cNvPr>
          <p:cNvSpPr txBox="1"/>
          <p:nvPr/>
        </p:nvSpPr>
        <p:spPr>
          <a:xfrm>
            <a:off x="1279241" y="2160387"/>
            <a:ext cx="1253869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105" name="Content Placeholder 2">
            <a:extLst>
              <a:ext uri="{FF2B5EF4-FFF2-40B4-BE49-F238E27FC236}">
                <a16:creationId xmlns:a16="http://schemas.microsoft.com/office/drawing/2014/main" id="{C3292C6B-4F9F-450A-AB47-B5C4729FE58E}"/>
              </a:ext>
            </a:extLst>
          </p:cNvPr>
          <p:cNvSpPr txBox="1">
            <a:spLocks/>
          </p:cNvSpPr>
          <p:nvPr/>
        </p:nvSpPr>
        <p:spPr>
          <a:xfrm>
            <a:off x="1622442" y="2159613"/>
            <a:ext cx="850165" cy="426171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ones</a:t>
            </a:r>
          </a:p>
        </p:txBody>
      </p:sp>
      <p:sp>
        <p:nvSpPr>
          <p:cNvPr id="116" name="Content Placeholder 2">
            <a:extLst>
              <a:ext uri="{FF2B5EF4-FFF2-40B4-BE49-F238E27FC236}">
                <a16:creationId xmlns:a16="http://schemas.microsoft.com/office/drawing/2014/main" id="{BB96D9E8-9F3D-4C13-83A1-36760A5A9CFB}"/>
              </a:ext>
            </a:extLst>
          </p:cNvPr>
          <p:cNvSpPr txBox="1">
            <a:spLocks/>
          </p:cNvSpPr>
          <p:nvPr/>
        </p:nvSpPr>
        <p:spPr>
          <a:xfrm>
            <a:off x="3120142" y="2159613"/>
            <a:ext cx="936130" cy="426171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tenths</a:t>
            </a:r>
          </a:p>
        </p:txBody>
      </p:sp>
      <p:sp>
        <p:nvSpPr>
          <p:cNvPr id="127" name="Content Placeholder 2">
            <a:extLst>
              <a:ext uri="{FF2B5EF4-FFF2-40B4-BE49-F238E27FC236}">
                <a16:creationId xmlns:a16="http://schemas.microsoft.com/office/drawing/2014/main" id="{A291BC1F-CED7-4F72-9702-0CCE277D300B}"/>
              </a:ext>
            </a:extLst>
          </p:cNvPr>
          <p:cNvSpPr txBox="1">
            <a:spLocks/>
          </p:cNvSpPr>
          <p:nvPr/>
        </p:nvSpPr>
        <p:spPr>
          <a:xfrm>
            <a:off x="3822804" y="2159613"/>
            <a:ext cx="1607240" cy="426171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hundredths</a:t>
            </a:r>
          </a:p>
        </p:txBody>
      </p:sp>
      <p:sp>
        <p:nvSpPr>
          <p:cNvPr id="4" name="TextBox 19">
            <a:extLst>
              <a:ext uri="{FF2B5EF4-FFF2-40B4-BE49-F238E27FC236}">
                <a16:creationId xmlns:a16="http://schemas.microsoft.com/office/drawing/2014/main" id="{8B6EBBCC-3BE6-4B94-B23C-CEA119DA43D5}"/>
              </a:ext>
            </a:extLst>
          </p:cNvPr>
          <p:cNvSpPr txBox="1"/>
          <p:nvPr/>
        </p:nvSpPr>
        <p:spPr>
          <a:xfrm>
            <a:off x="6144005" y="3044279"/>
            <a:ext cx="5486401" cy="769441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GB" sz="2000" i="1" dirty="0"/>
              <a:t>There are 18 hundredths in 0.18.</a:t>
            </a:r>
          </a:p>
          <a:p>
            <a:pPr algn="ctr">
              <a:buNone/>
            </a:pPr>
            <a:r>
              <a:rPr lang="en-GB" sz="2000" i="1" dirty="0"/>
              <a:t>There are 20 hundredths in 0.2.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7B37EA7-6E5A-45C6-9A2E-E92D938975BA}"/>
              </a:ext>
            </a:extLst>
          </p:cNvPr>
          <p:cNvSpPr txBox="1">
            <a:spLocks/>
          </p:cNvSpPr>
          <p:nvPr/>
        </p:nvSpPr>
        <p:spPr>
          <a:xfrm>
            <a:off x="6192012" y="1512916"/>
            <a:ext cx="5390389" cy="3906981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Skip count in one-hundredths.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Identify the number of hundredths in each number.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Repeat with other numbers out of order.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96ED3673-7FE3-4743-B77D-32C66D662C52}"/>
              </a:ext>
            </a:extLst>
          </p:cNvPr>
          <p:cNvSpPr txBox="1"/>
          <p:nvPr/>
        </p:nvSpPr>
        <p:spPr>
          <a:xfrm>
            <a:off x="1478783" y="2091717"/>
            <a:ext cx="392607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0.71</a:t>
            </a:r>
          </a:p>
        </p:txBody>
      </p:sp>
    </p:spTree>
    <p:extLst>
      <p:ext uri="{BB962C8B-B14F-4D97-AF65-F5344CB8AC3E}">
        <p14:creationId xmlns:p14="http://schemas.microsoft.com/office/powerpoint/2010/main" val="258125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1" fill="hold">
                      <p:stCondLst>
                        <p:cond delay="indefinite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9" fill="hold">
                      <p:stCondLst>
                        <p:cond delay="indefinite"/>
                      </p:stCondLst>
                      <p:childTnLst>
                        <p:par>
                          <p:cTn id="380" fill="hold">
                            <p:stCondLst>
                              <p:cond delay="0"/>
                            </p:stCondLst>
                            <p:childTnLst>
                              <p:par>
                                <p:cTn id="3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5" fill="hold">
                      <p:stCondLst>
                        <p:cond delay="indefinite"/>
                      </p:stCondLst>
                      <p:childTnLst>
                        <p:par>
                          <p:cTn id="386" fill="hold">
                            <p:stCondLst>
                              <p:cond delay="0"/>
                            </p:stCondLst>
                            <p:childTnLst>
                              <p:par>
                                <p:cTn id="3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7" fill="hold">
                      <p:stCondLst>
                        <p:cond delay="indefinite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9" fill="hold">
                      <p:stCondLst>
                        <p:cond delay="indefinite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5" fill="hold">
                      <p:stCondLst>
                        <p:cond delay="indefinite"/>
                      </p:stCondLst>
                      <p:childTnLst>
                        <p:par>
                          <p:cTn id="416" fill="hold">
                            <p:stCondLst>
                              <p:cond delay="0"/>
                            </p:stCondLst>
                            <p:childTnLst>
                              <p:par>
                                <p:cTn id="4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1" fill="hold">
                      <p:stCondLst>
                        <p:cond delay="indefinite"/>
                      </p:stCondLst>
                      <p:childTnLst>
                        <p:par>
                          <p:cTn id="422" fill="hold">
                            <p:stCondLst>
                              <p:cond delay="0"/>
                            </p:stCondLst>
                            <p:childTnLst>
                              <p:par>
                                <p:cTn id="4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3" fill="hold">
                      <p:stCondLst>
                        <p:cond delay="indefinite"/>
                      </p:stCondLst>
                      <p:childTnLst>
                        <p:par>
                          <p:cTn id="444" fill="hold">
                            <p:stCondLst>
                              <p:cond delay="0"/>
                            </p:stCondLst>
                            <p:childTnLst>
                              <p:par>
                                <p:cTn id="4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9" fill="hold">
                      <p:stCondLst>
                        <p:cond delay="indefinite"/>
                      </p:stCondLst>
                      <p:childTnLst>
                        <p:par>
                          <p:cTn id="450" fill="hold">
                            <p:stCondLst>
                              <p:cond delay="0"/>
                            </p:stCondLst>
                            <p:childTnLst>
                              <p:par>
                                <p:cTn id="4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5" fill="hold">
                      <p:stCondLst>
                        <p:cond delay="indefinite"/>
                      </p:stCondLst>
                      <p:childTnLst>
                        <p:par>
                          <p:cTn id="456" fill="hold">
                            <p:stCondLst>
                              <p:cond delay="0"/>
                            </p:stCondLst>
                            <p:childTnLst>
                              <p:par>
                                <p:cTn id="4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1" fill="hold">
                      <p:stCondLst>
                        <p:cond delay="indefinite"/>
                      </p:stCondLst>
                      <p:childTnLst>
                        <p:par>
                          <p:cTn id="462" fill="hold">
                            <p:stCondLst>
                              <p:cond delay="0"/>
                            </p:stCondLst>
                            <p:childTnLst>
                              <p:par>
                                <p:cTn id="4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7" fill="hold">
                      <p:stCondLst>
                        <p:cond delay="indefinite"/>
                      </p:stCondLst>
                      <p:childTnLst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3" fill="hold">
                      <p:stCondLst>
                        <p:cond delay="indefinite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9" fill="hold">
                      <p:stCondLst>
                        <p:cond delay="indefinite"/>
                      </p:stCondLst>
                      <p:childTnLst>
                        <p:par>
                          <p:cTn id="480" fill="hold">
                            <p:stCondLst>
                              <p:cond delay="0"/>
                            </p:stCondLst>
                            <p:childTnLst>
                              <p:par>
                                <p:cTn id="4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5" fill="hold">
                      <p:stCondLst>
                        <p:cond delay="indefinite"/>
                      </p:stCondLst>
                      <p:childTnLst>
                        <p:par>
                          <p:cTn id="486" fill="hold">
                            <p:stCondLst>
                              <p:cond delay="0"/>
                            </p:stCondLst>
                            <p:childTnLst>
                              <p:par>
                                <p:cTn id="4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1" fill="hold">
                      <p:stCondLst>
                        <p:cond delay="indefinite"/>
                      </p:stCondLst>
                      <p:childTnLst>
                        <p:par>
                          <p:cTn id="492" fill="hold">
                            <p:stCondLst>
                              <p:cond delay="0"/>
                            </p:stCondLst>
                            <p:childTnLst>
                              <p:par>
                                <p:cTn id="4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7" fill="hold">
                      <p:stCondLst>
                        <p:cond delay="indefinite"/>
                      </p:stCondLst>
                      <p:childTnLst>
                        <p:par>
                          <p:cTn id="498" fill="hold">
                            <p:stCondLst>
                              <p:cond delay="0"/>
                            </p:stCondLst>
                            <p:childTnLst>
                              <p:par>
                                <p:cTn id="4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3" fill="hold">
                      <p:stCondLst>
                        <p:cond delay="indefinite"/>
                      </p:stCondLst>
                      <p:childTnLst>
                        <p:par>
                          <p:cTn id="504" fill="hold">
                            <p:stCondLst>
                              <p:cond delay="0"/>
                            </p:stCondLst>
                            <p:childTnLst>
                              <p:par>
                                <p:cTn id="5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9" fill="hold">
                      <p:stCondLst>
                        <p:cond delay="indefinite"/>
                      </p:stCondLst>
                      <p:childTnLst>
                        <p:par>
                          <p:cTn id="510" fill="hold">
                            <p:stCondLst>
                              <p:cond delay="0"/>
                            </p:stCondLst>
                            <p:childTnLst>
                              <p:par>
                                <p:cTn id="5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5" fill="hold">
                      <p:stCondLst>
                        <p:cond delay="indefinite"/>
                      </p:stCondLst>
                      <p:childTnLst>
                        <p:par>
                          <p:cTn id="516" fill="hold">
                            <p:stCondLst>
                              <p:cond delay="0"/>
                            </p:stCondLst>
                            <p:childTnLst>
                              <p:par>
                                <p:cTn id="5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1" fill="hold">
                      <p:stCondLst>
                        <p:cond delay="indefinite"/>
                      </p:stCondLst>
                      <p:childTnLst>
                        <p:par>
                          <p:cTn id="522" fill="hold">
                            <p:stCondLst>
                              <p:cond delay="0"/>
                            </p:stCondLst>
                            <p:childTnLst>
                              <p:par>
                                <p:cTn id="5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7" fill="hold">
                      <p:stCondLst>
                        <p:cond delay="indefinite"/>
                      </p:stCondLst>
                      <p:childTnLst>
                        <p:par>
                          <p:cTn id="528" fill="hold">
                            <p:stCondLst>
                              <p:cond delay="0"/>
                            </p:stCondLst>
                            <p:childTnLst>
                              <p:par>
                                <p:cTn id="5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3" fill="hold">
                      <p:stCondLst>
                        <p:cond delay="indefinite"/>
                      </p:stCondLst>
                      <p:childTnLst>
                        <p:par>
                          <p:cTn id="534" fill="hold">
                            <p:stCondLst>
                              <p:cond delay="0"/>
                            </p:stCondLst>
                            <p:childTnLst>
                              <p:par>
                                <p:cTn id="5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9" fill="hold">
                      <p:stCondLst>
                        <p:cond delay="indefinite"/>
                      </p:stCondLst>
                      <p:childTnLst>
                        <p:par>
                          <p:cTn id="540" fill="hold">
                            <p:stCondLst>
                              <p:cond delay="0"/>
                            </p:stCondLst>
                            <p:childTnLst>
                              <p:par>
                                <p:cTn id="5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5" fill="hold">
                      <p:stCondLst>
                        <p:cond delay="indefinite"/>
                      </p:stCondLst>
                      <p:childTnLst>
                        <p:par>
                          <p:cTn id="546" fill="hold">
                            <p:stCondLst>
                              <p:cond delay="0"/>
                            </p:stCondLst>
                            <p:childTnLst>
                              <p:par>
                                <p:cTn id="5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1" fill="hold">
                      <p:stCondLst>
                        <p:cond delay="indefinite"/>
                      </p:stCondLst>
                      <p:childTnLst>
                        <p:par>
                          <p:cTn id="552" fill="hold">
                            <p:stCondLst>
                              <p:cond delay="0"/>
                            </p:stCondLst>
                            <p:childTnLst>
                              <p:par>
                                <p:cTn id="5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7" fill="hold">
                      <p:stCondLst>
                        <p:cond delay="indefinite"/>
                      </p:stCondLst>
                      <p:childTnLst>
                        <p:par>
                          <p:cTn id="558" fill="hold">
                            <p:stCondLst>
                              <p:cond delay="0"/>
                            </p:stCondLst>
                            <p:childTnLst>
                              <p:par>
                                <p:cTn id="5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3" fill="hold">
                      <p:stCondLst>
                        <p:cond delay="indefinite"/>
                      </p:stCondLst>
                      <p:childTnLst>
                        <p:par>
                          <p:cTn id="564" fill="hold">
                            <p:stCondLst>
                              <p:cond delay="0"/>
                            </p:stCondLst>
                            <p:childTnLst>
                              <p:par>
                                <p:cTn id="5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9" fill="hold">
                      <p:stCondLst>
                        <p:cond delay="indefinite"/>
                      </p:stCondLst>
                      <p:childTnLst>
                        <p:par>
                          <p:cTn id="570" fill="hold">
                            <p:stCondLst>
                              <p:cond delay="0"/>
                            </p:stCondLst>
                            <p:childTnLst>
                              <p:par>
                                <p:cTn id="5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5" fill="hold">
                      <p:stCondLst>
                        <p:cond delay="indefinite"/>
                      </p:stCondLst>
                      <p:childTnLst>
                        <p:par>
                          <p:cTn id="576" fill="hold">
                            <p:stCondLst>
                              <p:cond delay="0"/>
                            </p:stCondLst>
                            <p:childTnLst>
                              <p:par>
                                <p:cTn id="5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1" fill="hold">
                      <p:stCondLst>
                        <p:cond delay="indefinite"/>
                      </p:stCondLst>
                      <p:childTnLst>
                        <p:par>
                          <p:cTn id="582" fill="hold">
                            <p:stCondLst>
                              <p:cond delay="0"/>
                            </p:stCondLst>
                            <p:childTnLst>
                              <p:par>
                                <p:cTn id="5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7" fill="hold">
                      <p:stCondLst>
                        <p:cond delay="indefinite"/>
                      </p:stCondLst>
                      <p:childTnLst>
                        <p:par>
                          <p:cTn id="588" fill="hold">
                            <p:stCondLst>
                              <p:cond delay="0"/>
                            </p:stCondLst>
                            <p:childTnLst>
                              <p:par>
                                <p:cTn id="5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3" fill="hold">
                      <p:stCondLst>
                        <p:cond delay="indefinite"/>
                      </p:stCondLst>
                      <p:childTnLst>
                        <p:par>
                          <p:cTn id="594" fill="hold">
                            <p:stCondLst>
                              <p:cond delay="0"/>
                            </p:stCondLst>
                            <p:childTnLst>
                              <p:par>
                                <p:cTn id="59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9" fill="hold">
                      <p:stCondLst>
                        <p:cond delay="indefinite"/>
                      </p:stCondLst>
                      <p:childTnLst>
                        <p:par>
                          <p:cTn id="600" fill="hold">
                            <p:stCondLst>
                              <p:cond delay="0"/>
                            </p:stCondLst>
                            <p:childTnLst>
                              <p:par>
                                <p:cTn id="60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5" fill="hold">
                      <p:stCondLst>
                        <p:cond delay="indefinite"/>
                      </p:stCondLst>
                      <p:childTnLst>
                        <p:par>
                          <p:cTn id="606" fill="hold">
                            <p:stCondLst>
                              <p:cond delay="0"/>
                            </p:stCondLst>
                            <p:childTnLst>
                              <p:par>
                                <p:cTn id="6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1" fill="hold">
                      <p:stCondLst>
                        <p:cond delay="indefinite"/>
                      </p:stCondLst>
                      <p:childTnLst>
                        <p:par>
                          <p:cTn id="612" fill="hold">
                            <p:stCondLst>
                              <p:cond delay="0"/>
                            </p:stCondLst>
                            <p:childTnLst>
                              <p:par>
                                <p:cTn id="6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5" fill="hold">
                      <p:stCondLst>
                        <p:cond delay="indefinite"/>
                      </p:stCondLst>
                      <p:childTnLst>
                        <p:par>
                          <p:cTn id="616" fill="hold">
                            <p:stCondLst>
                              <p:cond delay="0"/>
                            </p:stCondLst>
                            <p:childTnLst>
                              <p:par>
                                <p:cTn id="6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  <p:bldP spid="51" grpId="0"/>
      <p:bldP spid="51" grpId="1"/>
      <p:bldP spid="52" grpId="0"/>
      <p:bldP spid="52" grpId="1"/>
      <p:bldP spid="53" grpId="0"/>
      <p:bldP spid="53" grpId="1"/>
      <p:bldP spid="54" grpId="0"/>
      <p:bldP spid="54" grpId="1"/>
      <p:bldP spid="55" grpId="0"/>
      <p:bldP spid="55" grpId="1"/>
      <p:bldP spid="56" grpId="0"/>
      <p:bldP spid="56" grpId="1"/>
      <p:bldP spid="57" grpId="0"/>
      <p:bldP spid="57" grpId="1"/>
      <p:bldP spid="58" grpId="0"/>
      <p:bldP spid="58" grpId="1"/>
      <p:bldP spid="59" grpId="0"/>
      <p:bldP spid="59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  <p:bldP spid="80" grpId="1"/>
      <p:bldP spid="81" grpId="0"/>
      <p:bldP spid="81" grpId="1"/>
      <p:bldP spid="82" grpId="0"/>
      <p:bldP spid="82" grpId="1"/>
      <p:bldP spid="84" grpId="0"/>
      <p:bldP spid="84" grpId="1"/>
      <p:bldP spid="85" grpId="0"/>
      <p:bldP spid="85" grpId="1"/>
      <p:bldP spid="86" grpId="0"/>
      <p:bldP spid="86" grpId="1"/>
      <p:bldP spid="87" grpId="0"/>
      <p:bldP spid="87" grpId="1"/>
      <p:bldP spid="88" grpId="0"/>
      <p:bldP spid="88" grpId="1"/>
      <p:bldP spid="89" grpId="0"/>
      <p:bldP spid="89" grpId="1"/>
      <p:bldP spid="90" grpId="0"/>
      <p:bldP spid="90" grpId="1"/>
      <p:bldP spid="91" grpId="0"/>
      <p:bldP spid="91" grpId="1"/>
      <p:bldP spid="92" grpId="0"/>
      <p:bldP spid="92" grpId="1"/>
      <p:bldP spid="93" grpId="0"/>
      <p:bldP spid="93" grpId="1"/>
      <p:bldP spid="95" grpId="0"/>
      <p:bldP spid="95" grpId="1"/>
      <p:bldP spid="96" grpId="0"/>
      <p:bldP spid="96" grpId="1"/>
      <p:bldP spid="97" grpId="0"/>
      <p:bldP spid="97" grpId="1"/>
      <p:bldP spid="98" grpId="0"/>
      <p:bldP spid="98" grpId="1"/>
      <p:bldP spid="99" grpId="0"/>
      <p:bldP spid="99" grpId="1"/>
      <p:bldP spid="100" grpId="0"/>
      <p:bldP spid="100" grpId="1"/>
      <p:bldP spid="101" grpId="0"/>
      <p:bldP spid="101" grpId="1"/>
      <p:bldP spid="102" grpId="0"/>
      <p:bldP spid="102" grpId="1"/>
      <p:bldP spid="103" grpId="0"/>
      <p:bldP spid="103" grpId="1"/>
      <p:bldP spid="104" grpId="0"/>
      <p:bldP spid="104" grpId="1"/>
      <p:bldP spid="106" grpId="0"/>
      <p:bldP spid="106" grpId="1"/>
      <p:bldP spid="107" grpId="0"/>
      <p:bldP spid="107" grpId="1"/>
      <p:bldP spid="108" grpId="0"/>
      <p:bldP spid="108" grpId="1"/>
      <p:bldP spid="109" grpId="0"/>
      <p:bldP spid="109" grpId="1"/>
      <p:bldP spid="110" grpId="0"/>
      <p:bldP spid="110" grpId="1"/>
      <p:bldP spid="111" grpId="0"/>
      <p:bldP spid="111" grpId="1"/>
      <p:bldP spid="112" grpId="0"/>
      <p:bldP spid="112" grpId="1"/>
      <p:bldP spid="113" grpId="0"/>
      <p:bldP spid="113" grpId="1"/>
      <p:bldP spid="114" grpId="0"/>
      <p:bldP spid="114" grpId="1"/>
      <p:bldP spid="115" grpId="0"/>
      <p:bldP spid="115" grpId="1"/>
      <p:bldP spid="117" grpId="0"/>
      <p:bldP spid="117" grpId="1"/>
      <p:bldP spid="118" grpId="0"/>
      <p:bldP spid="118" grpId="1"/>
      <p:bldP spid="119" grpId="0"/>
      <p:bldP spid="119" grpId="1"/>
      <p:bldP spid="120" grpId="0"/>
      <p:bldP spid="120" grpId="1"/>
      <p:bldP spid="121" grpId="0"/>
      <p:bldP spid="121" grpId="1"/>
      <p:bldP spid="122" grpId="0"/>
      <p:bldP spid="122" grpId="1"/>
      <p:bldP spid="123" grpId="0"/>
      <p:bldP spid="123" grpId="1"/>
      <p:bldP spid="124" grpId="0"/>
      <p:bldP spid="124" grpId="1"/>
      <p:bldP spid="125" grpId="0"/>
      <p:bldP spid="125" grpId="1"/>
      <p:bldP spid="126" grpId="0"/>
      <p:bldP spid="126" grpId="1"/>
      <p:bldP spid="128" grpId="0"/>
      <p:bldP spid="128" grpId="1"/>
      <p:bldP spid="129" grpId="0"/>
      <p:bldP spid="129" grpId="1"/>
      <p:bldP spid="130" grpId="0"/>
      <p:bldP spid="130" grpId="1"/>
      <p:bldP spid="131" grpId="0"/>
      <p:bldP spid="131" grpId="1"/>
      <p:bldP spid="132" grpId="0"/>
      <p:bldP spid="132" grpId="1"/>
      <p:bldP spid="133" grpId="0"/>
      <p:bldP spid="133" grpId="1"/>
      <p:bldP spid="134" grpId="0"/>
      <p:bldP spid="134" grpId="1"/>
      <p:bldP spid="135" grpId="0"/>
      <p:bldP spid="135" grpId="1"/>
      <p:bldP spid="136" grpId="0"/>
      <p:bldP spid="136" grpId="1"/>
      <p:bldP spid="137" grpId="0"/>
      <p:bldP spid="137" grpId="1"/>
      <p:bldP spid="139" grpId="0"/>
      <p:bldP spid="139" grpId="1"/>
      <p:bldP spid="140" grpId="0"/>
      <p:bldP spid="140" grpId="1"/>
      <p:bldP spid="141" grpId="0"/>
      <p:bldP spid="141" grpId="1"/>
      <p:bldP spid="142" grpId="0"/>
      <p:bldP spid="142" grpId="1"/>
      <p:bldP spid="143" grpId="0"/>
      <p:bldP spid="143" grpId="1"/>
      <p:bldP spid="144" grpId="0"/>
      <p:bldP spid="144" grpId="1"/>
      <p:bldP spid="145" grpId="0"/>
      <p:bldP spid="145" grpId="1"/>
      <p:bldP spid="146" grpId="0"/>
      <p:bldP spid="146" grpId="1"/>
      <p:bldP spid="147" grpId="0"/>
      <p:bldP spid="147" grpId="1"/>
      <p:bldP spid="148" grpId="0"/>
      <p:bldP spid="148" grpId="1"/>
      <p:bldP spid="150" grpId="0"/>
      <p:bldP spid="150" grpId="1"/>
      <p:bldP spid="151" grpId="0"/>
      <p:bldP spid="151" grpId="1"/>
      <p:bldP spid="152" grpId="0"/>
      <p:bldP spid="152" grpId="1"/>
      <p:bldP spid="153" grpId="0"/>
      <p:bldP spid="153" grpId="1"/>
      <p:bldP spid="154" grpId="0"/>
      <p:bldP spid="154" grpId="1"/>
      <p:bldP spid="155" grpId="0"/>
      <p:bldP spid="155" grpId="1"/>
      <p:bldP spid="156" grpId="0"/>
      <p:bldP spid="156" grpId="1"/>
      <p:bldP spid="157" grpId="0"/>
      <p:bldP spid="157" grpId="1"/>
      <p:bldP spid="158" grpId="0"/>
      <p:bldP spid="158" grpId="1"/>
      <p:bldP spid="159" grpId="0"/>
      <p:bldP spid="159" grpId="1"/>
      <p:bldP spid="161" grpId="0"/>
      <p:bldP spid="161" grpId="1"/>
      <p:bldP spid="162" grpId="0"/>
      <p:bldP spid="162" grpId="1"/>
      <p:bldP spid="163" grpId="0"/>
      <p:bldP spid="163" grpId="1"/>
      <p:bldP spid="164" grpId="0"/>
      <p:bldP spid="164" grpId="1"/>
      <p:bldP spid="165" grpId="0"/>
      <p:bldP spid="165" grpId="1"/>
      <p:bldP spid="166" grpId="0"/>
      <p:bldP spid="166" grpId="1"/>
      <p:bldP spid="167" grpId="0"/>
      <p:bldP spid="167" grpId="1"/>
      <p:bldP spid="168" grpId="0"/>
      <p:bldP spid="168" grpId="1"/>
      <p:bldP spid="169" grpId="0"/>
      <p:bldP spid="169" grpId="1"/>
      <p:bldP spid="170" grpId="0"/>
      <p:bldP spid="170" grpId="1"/>
      <p:bldP spid="105" grpId="0"/>
      <p:bldP spid="116" grpId="0"/>
      <p:bldP spid="127" grpId="0"/>
      <p:bldP spid="138" grpId="0"/>
      <p:bldP spid="13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C9DCF68C-F31D-4679-AD92-51EA20843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kern="0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6FD5FA12-EFB2-4F94-A25D-6F88EB39422D}"/>
              </a:ext>
            </a:extLst>
          </p:cNvPr>
          <p:cNvSpPr txBox="1">
            <a:spLocks/>
          </p:cNvSpPr>
          <p:nvPr/>
        </p:nvSpPr>
        <p:spPr>
          <a:xfrm>
            <a:off x="637192" y="4283894"/>
            <a:ext cx="10930925" cy="1993689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Click to reveal a number.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 many hundredths are there in the number? </a:t>
            </a:r>
            <a:endParaRPr lang="en-GB" sz="2000" kern="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68" marR="0" lvl="0" indent="-257168" algn="l" defTabSz="914400" rtl="0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Use this slide to practise saying other numbers made of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tenth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 and hundredths, or place counters onto Gattegno charts to identify and say other numbers.</a:t>
            </a:r>
          </a:p>
        </p:txBody>
      </p:sp>
      <p:graphicFrame>
        <p:nvGraphicFramePr>
          <p:cNvPr id="12" name="Table 3">
            <a:extLst>
              <a:ext uri="{FF2B5EF4-FFF2-40B4-BE49-F238E27FC236}">
                <a16:creationId xmlns:a16="http://schemas.microsoft.com/office/drawing/2014/main" id="{98BF1C47-E510-441A-83D5-8930D14C8D32}"/>
              </a:ext>
            </a:extLst>
          </p:cNvPr>
          <p:cNvGraphicFramePr>
            <a:graphicFrameLocks noGrp="1"/>
          </p:cNvGraphicFramePr>
          <p:nvPr/>
        </p:nvGraphicFramePr>
        <p:xfrm>
          <a:off x="2133603" y="1371045"/>
          <a:ext cx="7924797" cy="2714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533">
                  <a:extLst>
                    <a:ext uri="{9D8B030D-6E8A-4147-A177-3AD203B41FA5}">
                      <a16:colId xmlns:a16="http://schemas.microsoft.com/office/drawing/2014/main" val="2080570269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997338931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2957847936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2775375010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2893316661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2610263126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881048969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3430233233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3472341822"/>
                    </a:ext>
                  </a:extLst>
                </a:gridCol>
              </a:tblGrid>
              <a:tr h="452395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2266751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5971683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7762481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431775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9265753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3436412"/>
                  </a:ext>
                </a:extLst>
              </a:tr>
            </a:tbl>
          </a:graphicData>
        </a:graphic>
      </p:graphicFrame>
      <p:grpSp>
        <p:nvGrpSpPr>
          <p:cNvPr id="13" name="Group 12">
            <a:extLst>
              <a:ext uri="{FF2B5EF4-FFF2-40B4-BE49-F238E27FC236}">
                <a16:creationId xmlns:a16="http://schemas.microsoft.com/office/drawing/2014/main" id="{049096FB-3305-4D41-94DD-A133E85B2C0F}"/>
              </a:ext>
            </a:extLst>
          </p:cNvPr>
          <p:cNvGrpSpPr/>
          <p:nvPr/>
        </p:nvGrpSpPr>
        <p:grpSpPr>
          <a:xfrm>
            <a:off x="2067299" y="1407262"/>
            <a:ext cx="8010702" cy="2605401"/>
            <a:chOff x="1753415" y="4404470"/>
            <a:chExt cx="5614123" cy="1825939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1F5F7F1A-449D-410B-8DFB-2BD5AABE6C2C}"/>
                </a:ext>
              </a:extLst>
            </p:cNvPr>
            <p:cNvGrpSpPr/>
            <p:nvPr/>
          </p:nvGrpSpPr>
          <p:grpSpPr>
            <a:xfrm>
              <a:off x="1753415" y="4406418"/>
              <a:ext cx="674962" cy="1823991"/>
              <a:chOff x="7645893" y="4406418"/>
              <a:chExt cx="674962" cy="1823991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5A601A23-5928-4383-9053-E258F4ECFFAD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1,000</a:t>
                </a: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609A7923-4F8C-4213-A9E8-46D710000A81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100</a:t>
                </a: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48E45951-622F-4723-AB92-05D43BA17892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10</a:t>
                </a: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07DA0D49-CDAA-409D-AE7B-73CAD7D59EDD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1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956732C3-55D2-4A4D-B9C0-627741E42489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0.1</a:t>
                </a: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FABD16E4-C198-48C4-BBEF-8014BAEBAE7B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0.01</a:t>
                </a:r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38E4D450-E55B-4CA7-8CB7-FD5728040E9B}"/>
                </a:ext>
              </a:extLst>
            </p:cNvPr>
            <p:cNvGrpSpPr/>
            <p:nvPr/>
          </p:nvGrpSpPr>
          <p:grpSpPr>
            <a:xfrm>
              <a:off x="2370810" y="4404470"/>
              <a:ext cx="674962" cy="1823991"/>
              <a:chOff x="7645893" y="4406418"/>
              <a:chExt cx="674962" cy="1823991"/>
            </a:xfrm>
          </p:grpSpPr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DC1D753E-7CED-4B90-9E81-F6A643910F58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2,000</a:t>
                </a:r>
              </a:p>
            </p:txBody>
          </p: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BB9EAE44-0751-4DA8-9878-5ECBF509672D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200</a:t>
                </a:r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C4EE801C-6ABA-43AA-851A-7D821B47CC39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20</a:t>
                </a:r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E12F0BA8-CA8D-431C-81D6-83F5A3DA1B66}"/>
                  </a:ext>
                </a:extLst>
              </p:cNvPr>
              <p:cNvSpPr txBox="1"/>
              <p:nvPr/>
            </p:nvSpPr>
            <p:spPr>
              <a:xfrm>
                <a:off x="7645893" y="5358450"/>
                <a:ext cx="45184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2</a:t>
                </a:r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2AA5F25F-9555-405A-95CE-D8DB3383A135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0.2</a:t>
                </a: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5121E3EA-2502-4BF5-B99F-C1B0FA3B564D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0.02</a:t>
                </a: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DAC63555-6F01-4A14-B938-46109121F07E}"/>
                </a:ext>
              </a:extLst>
            </p:cNvPr>
            <p:cNvGrpSpPr/>
            <p:nvPr/>
          </p:nvGrpSpPr>
          <p:grpSpPr>
            <a:xfrm>
              <a:off x="2988205" y="4406418"/>
              <a:ext cx="674962" cy="1823991"/>
              <a:chOff x="7645893" y="4406418"/>
              <a:chExt cx="674962" cy="1823991"/>
            </a:xfrm>
          </p:grpSpPr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80DC3E2E-B0A0-48BD-8241-9D38E6F8C77B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3,000</a:t>
                </a:r>
              </a:p>
            </p:txBody>
          </p:sp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C76F9BB9-B0F5-49DD-918B-1BA357D735F6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300</a:t>
                </a:r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D477CD6E-2610-4E56-AC17-13D7BF98CAB1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30</a:t>
                </a:r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7AA718AA-FB61-441A-B21E-925C395729F7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3</a:t>
                </a:r>
              </a:p>
            </p:txBody>
          </p:sp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DA143139-5095-4447-846C-1CDA8B5CF12D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0.3</a:t>
                </a:r>
              </a:p>
            </p:txBody>
          </p:sp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59382FEB-4480-49BA-B729-D4D7CE3FF17A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0.03</a:t>
                </a:r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553A44FD-00CC-47ED-9A2A-D4BBB0B6C6BF}"/>
                </a:ext>
              </a:extLst>
            </p:cNvPr>
            <p:cNvGrpSpPr/>
            <p:nvPr/>
          </p:nvGrpSpPr>
          <p:grpSpPr>
            <a:xfrm>
              <a:off x="3605600" y="4404470"/>
              <a:ext cx="674962" cy="1823991"/>
              <a:chOff x="7645893" y="4406418"/>
              <a:chExt cx="674962" cy="1823991"/>
            </a:xfrm>
          </p:grpSpPr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0092FC48-91E8-46EA-B4E8-EF4B542E946D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4,000</a:t>
                </a: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2DAF050B-D600-4BF9-BE39-1FE610F8DCE2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400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A3EE261A-54D3-49E1-A0DF-E919CB1FA1FA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40</a:t>
                </a: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D290AF82-C8D0-451C-9FCB-DB83F3443FB6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4</a:t>
                </a:r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42AC8941-8F37-4453-879A-FFC2D396737F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0.4</a:t>
                </a: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91C789AC-865C-4414-B125-C507D03EE88C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0.04</a:t>
                </a:r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F4BC3CFB-AC71-4A03-A1F3-05DA1E39AE5A}"/>
                </a:ext>
              </a:extLst>
            </p:cNvPr>
            <p:cNvGrpSpPr/>
            <p:nvPr/>
          </p:nvGrpSpPr>
          <p:grpSpPr>
            <a:xfrm>
              <a:off x="4222995" y="4406418"/>
              <a:ext cx="674962" cy="1823991"/>
              <a:chOff x="7645893" y="4406418"/>
              <a:chExt cx="674962" cy="1823991"/>
            </a:xfrm>
          </p:grpSpPr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87903827-2D45-4379-95F0-0B172D69EFDA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5,000</a:t>
                </a: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C52800EE-779A-4FE8-A1D4-0C428D5E27E6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500</a:t>
                </a: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82A29ED-0E81-467B-8725-C7FA52CBFADC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50</a:t>
                </a: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13E1A54-E910-40A3-851D-B5B2CF1BCB61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5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CB7DEB7B-8568-4DFB-A5D0-A680A3F88A1B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0.5</a:t>
                </a: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745064AC-5258-47BA-908A-2E6F56227617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0.05</a:t>
                </a: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80C5C7EE-0630-4947-81A0-BF533620AE86}"/>
                </a:ext>
              </a:extLst>
            </p:cNvPr>
            <p:cNvGrpSpPr/>
            <p:nvPr/>
          </p:nvGrpSpPr>
          <p:grpSpPr>
            <a:xfrm>
              <a:off x="4840390" y="4404470"/>
              <a:ext cx="674962" cy="1823991"/>
              <a:chOff x="7645893" y="4406418"/>
              <a:chExt cx="674962" cy="1823991"/>
            </a:xfrm>
          </p:grpSpPr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D30B656-AED5-4058-BE00-6526F1E37E5C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6,000</a:t>
                </a: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AF4D9E35-2128-43B4-92EC-95EE47380EB2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4959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600</a:t>
                </a: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71A6C9E8-5061-45A8-BB69-5F2B7E8B53C5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60</a:t>
                </a:r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1195C6C9-BD5D-4FB5-A66F-FE1D1780C279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6</a:t>
                </a: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E6847486-227F-4806-900D-AF4F6FA92026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0.6</a:t>
                </a: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427DD800-C432-49A6-8098-D02BE86DBC4D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0.06</a:t>
                </a: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18361D76-9A0D-42BA-855E-18557D30E21A}"/>
                </a:ext>
              </a:extLst>
            </p:cNvPr>
            <p:cNvGrpSpPr/>
            <p:nvPr/>
          </p:nvGrpSpPr>
          <p:grpSpPr>
            <a:xfrm>
              <a:off x="5457785" y="4404470"/>
              <a:ext cx="674962" cy="1823991"/>
              <a:chOff x="7645893" y="4406418"/>
              <a:chExt cx="674962" cy="1823991"/>
            </a:xfrm>
          </p:grpSpPr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7E04E88C-BAEC-4FA4-83B4-A1F27490A921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7,000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486CA809-5F34-4E50-9E64-7F07AAE9431C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700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477B18F2-4C52-48A6-A09E-6B651CFF702F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70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12FBDC41-15ED-4FDF-9B1C-82C7E68D4929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7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E0DC5294-BD11-491F-BBF3-2D65C6242637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0.7</a:t>
                </a: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1B7FE171-29AB-4E4F-B8EE-525E4D190646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0.07</a:t>
                </a: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FA327C13-6065-40C7-8409-47E26A454C7E}"/>
                </a:ext>
              </a:extLst>
            </p:cNvPr>
            <p:cNvGrpSpPr/>
            <p:nvPr/>
          </p:nvGrpSpPr>
          <p:grpSpPr>
            <a:xfrm>
              <a:off x="6075180" y="4406418"/>
              <a:ext cx="674962" cy="1823991"/>
              <a:chOff x="7645893" y="4406418"/>
              <a:chExt cx="674962" cy="1823991"/>
            </a:xfrm>
          </p:grpSpPr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F78D172-7675-44E7-861D-CC5B2DD219BF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8,000</a:t>
                </a: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CF87A76-041A-4797-8C7A-46321735DA65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800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33F9710-5C89-4DDF-8779-0B2EBDCCFA9D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80</a:t>
                </a: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4E31EAD1-767D-4F43-8227-0F65908AC22A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8</a:t>
                </a: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9E0397A-E80E-4321-B180-D245069C2FFC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0.8</a:t>
                </a: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6AA2A232-FD9B-4443-9480-E2FBCD9C156C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0.08</a:t>
                </a:r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C9A68B84-A833-4A06-808B-DE78DD847727}"/>
                </a:ext>
              </a:extLst>
            </p:cNvPr>
            <p:cNvGrpSpPr/>
            <p:nvPr/>
          </p:nvGrpSpPr>
          <p:grpSpPr>
            <a:xfrm>
              <a:off x="6692576" y="4404470"/>
              <a:ext cx="674962" cy="1823990"/>
              <a:chOff x="7645893" y="4406418"/>
              <a:chExt cx="674962" cy="1823990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1A323AF-595B-4D9D-8C25-D244B3336E40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9,000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37A721D6-376F-47F1-BF24-498349CB47F6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900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25ED6531-CC0A-4470-81E1-9FF1F27F1B28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90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918919A-C7F0-432C-8347-827AF6709D65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9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C1DC5A87-09C4-424F-A59D-CCF70EA11EC8}"/>
                  </a:ext>
                </a:extLst>
              </p:cNvPr>
              <p:cNvSpPr txBox="1"/>
              <p:nvPr/>
            </p:nvSpPr>
            <p:spPr>
              <a:xfrm>
                <a:off x="7669041" y="5675795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0.9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609CE64-DCFD-4484-AB71-88585FCA8E50}"/>
                  </a:ext>
                </a:extLst>
              </p:cNvPr>
              <p:cNvSpPr txBox="1"/>
              <p:nvPr/>
            </p:nvSpPr>
            <p:spPr>
              <a:xfrm>
                <a:off x="7669041" y="5993140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0.09</a:t>
                </a:r>
              </a:p>
            </p:txBody>
          </p:sp>
        </p:grpSp>
      </p:grpSp>
      <p:sp>
        <p:nvSpPr>
          <p:cNvPr id="6" name="Oval 5">
            <a:extLst>
              <a:ext uri="{FF2B5EF4-FFF2-40B4-BE49-F238E27FC236}">
                <a16:creationId xmlns:a16="http://schemas.microsoft.com/office/drawing/2014/main" id="{B7977738-168F-4CEE-95DA-5D965A279594}"/>
              </a:ext>
            </a:extLst>
          </p:cNvPr>
          <p:cNvSpPr/>
          <p:nvPr/>
        </p:nvSpPr>
        <p:spPr bwMode="auto">
          <a:xfrm>
            <a:off x="4883413" y="3156279"/>
            <a:ext cx="759940" cy="49656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9EB1BFA1-7A9B-484F-98C8-DE490EA240FC}"/>
              </a:ext>
            </a:extLst>
          </p:cNvPr>
          <p:cNvSpPr/>
          <p:nvPr/>
        </p:nvSpPr>
        <p:spPr bwMode="auto">
          <a:xfrm>
            <a:off x="7548533" y="3606142"/>
            <a:ext cx="759940" cy="49656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TextBox 19">
            <a:extLst>
              <a:ext uri="{FF2B5EF4-FFF2-40B4-BE49-F238E27FC236}">
                <a16:creationId xmlns:a16="http://schemas.microsoft.com/office/drawing/2014/main" id="{B84768A5-CA40-480D-A140-234A337E27D2}"/>
              </a:ext>
            </a:extLst>
          </p:cNvPr>
          <p:cNvSpPr txBox="1"/>
          <p:nvPr/>
        </p:nvSpPr>
        <p:spPr>
          <a:xfrm>
            <a:off x="6440381" y="4809460"/>
            <a:ext cx="3901056" cy="400110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GB" sz="2000" i="1" dirty="0"/>
              <a:t>There are 47 hundredths in 0.47.</a:t>
            </a:r>
          </a:p>
        </p:txBody>
      </p:sp>
    </p:spTree>
    <p:extLst>
      <p:ext uri="{BB962C8B-B14F-4D97-AF65-F5344CB8AC3E}">
        <p14:creationId xmlns:p14="http://schemas.microsoft.com/office/powerpoint/2010/main" val="196520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34E143C-5055-4EF6-B3AC-FC57BC292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51CF3F-2146-4890-89DC-1FF236C9BE7B}"/>
              </a:ext>
            </a:extLst>
          </p:cNvPr>
          <p:cNvSpPr txBox="1"/>
          <p:nvPr/>
        </p:nvSpPr>
        <p:spPr bwMode="auto">
          <a:xfrm>
            <a:off x="5491294" y="1047729"/>
            <a:ext cx="12089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3200" b="1" dirty="0">
                <a:latin typeface="+mj-lt"/>
                <a:ea typeface="Myriad Pro Semibold" charset="0"/>
                <a:cs typeface="Myriad Pro Semibold" charset="0"/>
              </a:rPr>
              <a:t>53.42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241F9F8-2042-4B55-A5ED-F8257CAAFBD7}"/>
              </a:ext>
            </a:extLst>
          </p:cNvPr>
          <p:cNvSpPr txBox="1">
            <a:spLocks/>
          </p:cNvSpPr>
          <p:nvPr/>
        </p:nvSpPr>
        <p:spPr>
          <a:xfrm>
            <a:off x="640920" y="4982230"/>
            <a:ext cx="9683487" cy="954160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Click to reveal a number and represent the total value as an addition equation.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Repeat for other numbers with two decimal places, including those containing a zero.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22BEE9E-8574-41EF-87F0-D8A0A2690E37}"/>
              </a:ext>
            </a:extLst>
          </p:cNvPr>
          <p:cNvSpPr txBox="1"/>
          <p:nvPr/>
        </p:nvSpPr>
        <p:spPr bwMode="auto">
          <a:xfrm>
            <a:off x="3202986" y="4597688"/>
            <a:ext cx="6832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0.02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54723296-19BF-489E-A219-8AC914C47CAA}"/>
              </a:ext>
            </a:extLst>
          </p:cNvPr>
          <p:cNvSpPr txBox="1"/>
          <p:nvPr/>
        </p:nvSpPr>
        <p:spPr bwMode="auto">
          <a:xfrm>
            <a:off x="4692666" y="4597687"/>
            <a:ext cx="5405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0.4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58447A7-C41C-43AC-8006-6A381569E997}"/>
              </a:ext>
            </a:extLst>
          </p:cNvPr>
          <p:cNvSpPr txBox="1"/>
          <p:nvPr/>
        </p:nvSpPr>
        <p:spPr bwMode="auto">
          <a:xfrm>
            <a:off x="6186568" y="4597686"/>
            <a:ext cx="3273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3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6490CB7A-0552-4F23-9796-6F2FFDAF1891}"/>
              </a:ext>
            </a:extLst>
          </p:cNvPr>
          <p:cNvSpPr txBox="1"/>
          <p:nvPr/>
        </p:nvSpPr>
        <p:spPr bwMode="auto">
          <a:xfrm>
            <a:off x="7427262" y="4597685"/>
            <a:ext cx="47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50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9D210D4A-EED1-4881-B084-2E67B367E3B5}"/>
              </a:ext>
            </a:extLst>
          </p:cNvPr>
          <p:cNvSpPr txBox="1"/>
          <p:nvPr/>
        </p:nvSpPr>
        <p:spPr bwMode="auto">
          <a:xfrm>
            <a:off x="8036017" y="4597685"/>
            <a:ext cx="134891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000" dirty="0">
                <a:latin typeface="+mj-lt"/>
                <a:ea typeface="Myriad Pro Semibold" charset="0"/>
                <a:cs typeface="Myriad Pro Semibold" charset="0"/>
              </a:rPr>
              <a:t>= 53.42</a:t>
            </a:r>
          </a:p>
        </p:txBody>
      </p:sp>
      <p:grpSp>
        <p:nvGrpSpPr>
          <p:cNvPr id="88" name="Group 87">
            <a:extLst>
              <a:ext uri="{FF2B5EF4-FFF2-40B4-BE49-F238E27FC236}">
                <a16:creationId xmlns:a16="http://schemas.microsoft.com/office/drawing/2014/main" id="{1BD0815F-3EE1-4C5C-A9CA-CD8011B011DA}"/>
              </a:ext>
            </a:extLst>
          </p:cNvPr>
          <p:cNvGrpSpPr/>
          <p:nvPr/>
        </p:nvGrpSpPr>
        <p:grpSpPr>
          <a:xfrm>
            <a:off x="4108807" y="4597685"/>
            <a:ext cx="3138026" cy="400110"/>
            <a:chOff x="2147276" y="4799699"/>
            <a:chExt cx="4173642" cy="400110"/>
          </a:xfrm>
        </p:grpSpPr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2906773C-56BE-4E54-B338-BE4560E3283D}"/>
                </a:ext>
              </a:extLst>
            </p:cNvPr>
            <p:cNvSpPr txBox="1"/>
            <p:nvPr/>
          </p:nvSpPr>
          <p:spPr>
            <a:xfrm>
              <a:off x="2147276" y="4799699"/>
              <a:ext cx="4438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None/>
              </a:pPr>
              <a:r>
                <a:rPr lang="en-GB" sz="2000" dirty="0"/>
                <a:t>+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59281B27-0FC5-412B-B9F6-13F2D3A82D11}"/>
                </a:ext>
              </a:extLst>
            </p:cNvPr>
            <p:cNvSpPr txBox="1"/>
            <p:nvPr/>
          </p:nvSpPr>
          <p:spPr>
            <a:xfrm>
              <a:off x="3974160" y="4799699"/>
              <a:ext cx="4438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None/>
              </a:pPr>
              <a:r>
                <a:rPr lang="en-GB" sz="2000" dirty="0"/>
                <a:t>+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EE2C4401-5F49-44EB-8C56-C4CED56C5E20}"/>
                </a:ext>
              </a:extLst>
            </p:cNvPr>
            <p:cNvSpPr txBox="1"/>
            <p:nvPr/>
          </p:nvSpPr>
          <p:spPr>
            <a:xfrm>
              <a:off x="5877029" y="4799699"/>
              <a:ext cx="4438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None/>
              </a:pPr>
              <a:r>
                <a:rPr lang="en-GB" sz="2000" dirty="0"/>
                <a:t>+</a:t>
              </a:r>
            </a:p>
          </p:txBody>
        </p:sp>
      </p:grpSp>
      <p:graphicFrame>
        <p:nvGraphicFramePr>
          <p:cNvPr id="92" name="Table 3">
            <a:extLst>
              <a:ext uri="{FF2B5EF4-FFF2-40B4-BE49-F238E27FC236}">
                <a16:creationId xmlns:a16="http://schemas.microsoft.com/office/drawing/2014/main" id="{B3A806CF-C9F6-45B3-A052-75D13DA239F5}"/>
              </a:ext>
            </a:extLst>
          </p:cNvPr>
          <p:cNvGraphicFramePr>
            <a:graphicFrameLocks noGrp="1"/>
          </p:cNvGraphicFramePr>
          <p:nvPr/>
        </p:nvGraphicFramePr>
        <p:xfrm>
          <a:off x="2133603" y="1718153"/>
          <a:ext cx="7924797" cy="2714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533">
                  <a:extLst>
                    <a:ext uri="{9D8B030D-6E8A-4147-A177-3AD203B41FA5}">
                      <a16:colId xmlns:a16="http://schemas.microsoft.com/office/drawing/2014/main" val="2080570269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997338931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2957847936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2775375010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2893316661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2610263126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881048969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3430233233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3472341822"/>
                    </a:ext>
                  </a:extLst>
                </a:gridCol>
              </a:tblGrid>
              <a:tr h="452395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2266751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5971683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7762481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431775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9265753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3436412"/>
                  </a:ext>
                </a:extLst>
              </a:tr>
            </a:tbl>
          </a:graphicData>
        </a:graphic>
      </p:graphicFrame>
      <p:grpSp>
        <p:nvGrpSpPr>
          <p:cNvPr id="93" name="Group 92">
            <a:extLst>
              <a:ext uri="{FF2B5EF4-FFF2-40B4-BE49-F238E27FC236}">
                <a16:creationId xmlns:a16="http://schemas.microsoft.com/office/drawing/2014/main" id="{EB5460F5-8948-4D70-AED4-3AF46BBC15F1}"/>
              </a:ext>
            </a:extLst>
          </p:cNvPr>
          <p:cNvGrpSpPr/>
          <p:nvPr/>
        </p:nvGrpSpPr>
        <p:grpSpPr>
          <a:xfrm>
            <a:off x="2067299" y="1754370"/>
            <a:ext cx="8010702" cy="2605401"/>
            <a:chOff x="1753415" y="4404470"/>
            <a:chExt cx="5614123" cy="1825939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FC11AD8E-76C4-4F00-9B21-5CBD99CBEB85}"/>
                </a:ext>
              </a:extLst>
            </p:cNvPr>
            <p:cNvGrpSpPr/>
            <p:nvPr/>
          </p:nvGrpSpPr>
          <p:grpSpPr>
            <a:xfrm>
              <a:off x="1753415" y="4406418"/>
              <a:ext cx="674962" cy="1823991"/>
              <a:chOff x="7645893" y="4406418"/>
              <a:chExt cx="674962" cy="1823991"/>
            </a:xfrm>
          </p:grpSpPr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1EE03A67-5FCC-4C03-817F-DBEFECCEB704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1,000</a:t>
                </a:r>
              </a:p>
            </p:txBody>
          </p:sp>
          <p:sp>
            <p:nvSpPr>
              <p:cNvPr id="156" name="TextBox 155">
                <a:extLst>
                  <a:ext uri="{FF2B5EF4-FFF2-40B4-BE49-F238E27FC236}">
                    <a16:creationId xmlns:a16="http://schemas.microsoft.com/office/drawing/2014/main" id="{834EEAC2-CCBB-4F25-9C50-9EE1C314C2D3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100</a:t>
                </a:r>
              </a:p>
            </p:txBody>
          </p:sp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C326EA37-B9E2-4E33-9CFE-556C5839B0A6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10</a:t>
                </a:r>
              </a:p>
            </p:txBody>
          </p:sp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9B9D17DD-1354-4A66-8FFC-560635D13F17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1</a:t>
                </a:r>
              </a:p>
            </p:txBody>
          </p:sp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BEBE2C40-6573-4470-8AD3-227980489170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0.1</a:t>
                </a:r>
              </a:p>
            </p:txBody>
          </p:sp>
          <p:sp>
            <p:nvSpPr>
              <p:cNvPr id="160" name="TextBox 159">
                <a:extLst>
                  <a:ext uri="{FF2B5EF4-FFF2-40B4-BE49-F238E27FC236}">
                    <a16:creationId xmlns:a16="http://schemas.microsoft.com/office/drawing/2014/main" id="{5C70211F-5EEE-4F4A-914F-41C6F7E69A69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0.01</a:t>
                </a:r>
              </a:p>
            </p:txBody>
          </p: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E3093928-77EF-4CD4-AF15-12FD9297E076}"/>
                </a:ext>
              </a:extLst>
            </p:cNvPr>
            <p:cNvGrpSpPr/>
            <p:nvPr/>
          </p:nvGrpSpPr>
          <p:grpSpPr>
            <a:xfrm>
              <a:off x="2370810" y="4404470"/>
              <a:ext cx="674962" cy="1823991"/>
              <a:chOff x="7645893" y="4406418"/>
              <a:chExt cx="674962" cy="1823991"/>
            </a:xfrm>
          </p:grpSpPr>
          <p:sp>
            <p:nvSpPr>
              <p:cNvPr id="145" name="TextBox 144">
                <a:extLst>
                  <a:ext uri="{FF2B5EF4-FFF2-40B4-BE49-F238E27FC236}">
                    <a16:creationId xmlns:a16="http://schemas.microsoft.com/office/drawing/2014/main" id="{FB99CE94-D87F-43BE-AB2A-03ED19947E5D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2,000</a:t>
                </a:r>
              </a:p>
            </p:txBody>
          </p:sp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2F4E847F-CDAE-4E12-8CA4-7D9F103D8103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200</a:t>
                </a:r>
              </a:p>
            </p:txBody>
          </p:sp>
          <p:sp>
            <p:nvSpPr>
              <p:cNvPr id="151" name="TextBox 150">
                <a:extLst>
                  <a:ext uri="{FF2B5EF4-FFF2-40B4-BE49-F238E27FC236}">
                    <a16:creationId xmlns:a16="http://schemas.microsoft.com/office/drawing/2014/main" id="{E25E8465-C521-4502-A9EC-C169AC38BFA0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20</a:t>
                </a:r>
              </a:p>
            </p:txBody>
          </p:sp>
          <p:sp>
            <p:nvSpPr>
              <p:cNvPr id="152" name="TextBox 151">
                <a:extLst>
                  <a:ext uri="{FF2B5EF4-FFF2-40B4-BE49-F238E27FC236}">
                    <a16:creationId xmlns:a16="http://schemas.microsoft.com/office/drawing/2014/main" id="{6E88759E-C13B-4712-8965-089FC6AE016C}"/>
                  </a:ext>
                </a:extLst>
              </p:cNvPr>
              <p:cNvSpPr txBox="1"/>
              <p:nvPr/>
            </p:nvSpPr>
            <p:spPr>
              <a:xfrm>
                <a:off x="7645893" y="5358450"/>
                <a:ext cx="45184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2</a:t>
                </a:r>
              </a:p>
            </p:txBody>
          </p:sp>
          <p:sp>
            <p:nvSpPr>
              <p:cNvPr id="153" name="TextBox 152">
                <a:extLst>
                  <a:ext uri="{FF2B5EF4-FFF2-40B4-BE49-F238E27FC236}">
                    <a16:creationId xmlns:a16="http://schemas.microsoft.com/office/drawing/2014/main" id="{F55A9A22-3C74-45A1-9861-F054C330F7C3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0.2</a:t>
                </a:r>
              </a:p>
            </p:txBody>
          </p:sp>
          <p:sp>
            <p:nvSpPr>
              <p:cNvPr id="154" name="TextBox 153">
                <a:extLst>
                  <a:ext uri="{FF2B5EF4-FFF2-40B4-BE49-F238E27FC236}">
                    <a16:creationId xmlns:a16="http://schemas.microsoft.com/office/drawing/2014/main" id="{3DD0DC90-B1F5-415C-B719-7B7F7AB82B52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0.02</a:t>
                </a:r>
              </a:p>
            </p:txBody>
          </p:sp>
        </p:grpSp>
        <p:grpSp>
          <p:nvGrpSpPr>
            <p:cNvPr id="96" name="Group 95">
              <a:extLst>
                <a:ext uri="{FF2B5EF4-FFF2-40B4-BE49-F238E27FC236}">
                  <a16:creationId xmlns:a16="http://schemas.microsoft.com/office/drawing/2014/main" id="{07D7EF28-11B4-450F-A728-BEEE7B93873D}"/>
                </a:ext>
              </a:extLst>
            </p:cNvPr>
            <p:cNvGrpSpPr/>
            <p:nvPr/>
          </p:nvGrpSpPr>
          <p:grpSpPr>
            <a:xfrm>
              <a:off x="2988205" y="4406418"/>
              <a:ext cx="674962" cy="1823991"/>
              <a:chOff x="7645893" y="4406418"/>
              <a:chExt cx="674962" cy="1823991"/>
            </a:xfrm>
          </p:grpSpPr>
          <p:sp>
            <p:nvSpPr>
              <p:cNvPr id="139" name="TextBox 138">
                <a:extLst>
                  <a:ext uri="{FF2B5EF4-FFF2-40B4-BE49-F238E27FC236}">
                    <a16:creationId xmlns:a16="http://schemas.microsoft.com/office/drawing/2014/main" id="{D0893027-D8E0-4635-8040-9F680A6BDDF7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3,000</a:t>
                </a:r>
              </a:p>
            </p:txBody>
          </p:sp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24A67C7B-5D4A-42FE-BBED-CED23C07D31D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300</a:t>
                </a:r>
              </a:p>
            </p:txBody>
          </p:sp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EBDF2578-D0E3-4EEC-8D0E-FA31A72D017B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30</a:t>
                </a:r>
              </a:p>
            </p:txBody>
          </p:sp>
          <p:sp>
            <p:nvSpPr>
              <p:cNvPr id="142" name="TextBox 141">
                <a:extLst>
                  <a:ext uri="{FF2B5EF4-FFF2-40B4-BE49-F238E27FC236}">
                    <a16:creationId xmlns:a16="http://schemas.microsoft.com/office/drawing/2014/main" id="{4A37AAE7-D438-42D4-9B9B-FCB3C0EC9AE7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3</a:t>
                </a:r>
              </a:p>
            </p:txBody>
          </p:sp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55367055-9EC2-4BF9-9CC3-B66F4BFB8136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0.3</a:t>
                </a:r>
              </a:p>
            </p:txBody>
          </p:sp>
          <p:sp>
            <p:nvSpPr>
              <p:cNvPr id="144" name="TextBox 143">
                <a:extLst>
                  <a:ext uri="{FF2B5EF4-FFF2-40B4-BE49-F238E27FC236}">
                    <a16:creationId xmlns:a16="http://schemas.microsoft.com/office/drawing/2014/main" id="{3CAD9B91-036A-4455-80FF-7C04F2418C0E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0.03</a:t>
                </a:r>
              </a:p>
            </p:txBody>
          </p:sp>
        </p:grpSp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id="{18E2B8AF-D2C7-40CA-977E-072EF83C69C8}"/>
                </a:ext>
              </a:extLst>
            </p:cNvPr>
            <p:cNvGrpSpPr/>
            <p:nvPr/>
          </p:nvGrpSpPr>
          <p:grpSpPr>
            <a:xfrm>
              <a:off x="3605600" y="4404470"/>
              <a:ext cx="674962" cy="1823991"/>
              <a:chOff x="7645893" y="4406418"/>
              <a:chExt cx="674962" cy="1823991"/>
            </a:xfrm>
          </p:grpSpPr>
          <p:sp>
            <p:nvSpPr>
              <p:cNvPr id="133" name="TextBox 132">
                <a:extLst>
                  <a:ext uri="{FF2B5EF4-FFF2-40B4-BE49-F238E27FC236}">
                    <a16:creationId xmlns:a16="http://schemas.microsoft.com/office/drawing/2014/main" id="{060C7615-507A-4BC7-A7B0-4F78031A9E41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4,000</a:t>
                </a:r>
              </a:p>
            </p:txBody>
          </p:sp>
          <p:sp>
            <p:nvSpPr>
              <p:cNvPr id="134" name="TextBox 133">
                <a:extLst>
                  <a:ext uri="{FF2B5EF4-FFF2-40B4-BE49-F238E27FC236}">
                    <a16:creationId xmlns:a16="http://schemas.microsoft.com/office/drawing/2014/main" id="{C96B8B87-8249-41DB-85AD-EECD333F1D9B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400</a:t>
                </a:r>
              </a:p>
            </p:txBody>
          </p:sp>
          <p:sp>
            <p:nvSpPr>
              <p:cNvPr id="135" name="TextBox 134">
                <a:extLst>
                  <a:ext uri="{FF2B5EF4-FFF2-40B4-BE49-F238E27FC236}">
                    <a16:creationId xmlns:a16="http://schemas.microsoft.com/office/drawing/2014/main" id="{2A18B5A7-C099-4E4C-9FCC-EB678E1FE59C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40</a:t>
                </a:r>
              </a:p>
            </p:txBody>
          </p:sp>
          <p:sp>
            <p:nvSpPr>
              <p:cNvPr id="136" name="TextBox 135">
                <a:extLst>
                  <a:ext uri="{FF2B5EF4-FFF2-40B4-BE49-F238E27FC236}">
                    <a16:creationId xmlns:a16="http://schemas.microsoft.com/office/drawing/2014/main" id="{08068FC4-C230-4702-BE5C-1AF0B9CCD6B4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4</a:t>
                </a:r>
              </a:p>
            </p:txBody>
          </p:sp>
          <p:sp>
            <p:nvSpPr>
              <p:cNvPr id="137" name="TextBox 136">
                <a:extLst>
                  <a:ext uri="{FF2B5EF4-FFF2-40B4-BE49-F238E27FC236}">
                    <a16:creationId xmlns:a16="http://schemas.microsoft.com/office/drawing/2014/main" id="{843C5BD7-D85E-48E9-8627-0B03759C8B6C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0.4</a:t>
                </a:r>
              </a:p>
            </p:txBody>
          </p:sp>
          <p:sp>
            <p:nvSpPr>
              <p:cNvPr id="138" name="TextBox 137">
                <a:extLst>
                  <a:ext uri="{FF2B5EF4-FFF2-40B4-BE49-F238E27FC236}">
                    <a16:creationId xmlns:a16="http://schemas.microsoft.com/office/drawing/2014/main" id="{8E53983C-294F-449E-ABAF-AE6C77D17444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0.04</a:t>
                </a:r>
              </a:p>
            </p:txBody>
          </p:sp>
        </p:grpSp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012E6430-9645-420A-B384-06550A0170A5}"/>
                </a:ext>
              </a:extLst>
            </p:cNvPr>
            <p:cNvGrpSpPr/>
            <p:nvPr/>
          </p:nvGrpSpPr>
          <p:grpSpPr>
            <a:xfrm>
              <a:off x="4222995" y="4406418"/>
              <a:ext cx="674962" cy="1823991"/>
              <a:chOff x="7645893" y="4406418"/>
              <a:chExt cx="674962" cy="1823991"/>
            </a:xfrm>
          </p:grpSpPr>
          <p:sp>
            <p:nvSpPr>
              <p:cNvPr id="127" name="TextBox 126">
                <a:extLst>
                  <a:ext uri="{FF2B5EF4-FFF2-40B4-BE49-F238E27FC236}">
                    <a16:creationId xmlns:a16="http://schemas.microsoft.com/office/drawing/2014/main" id="{48AAB7E6-160A-420A-A8B2-315868B7577F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5,000</a:t>
                </a:r>
              </a:p>
            </p:txBody>
          </p:sp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26E5D9D2-0E9C-4A8C-8288-2FC963F142AD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500</a:t>
                </a:r>
              </a:p>
            </p:txBody>
          </p:sp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8FDA0006-58FC-4717-9B7D-0739B6E5F096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50</a:t>
                </a:r>
              </a:p>
            </p:txBody>
          </p:sp>
          <p:sp>
            <p:nvSpPr>
              <p:cNvPr id="130" name="TextBox 129">
                <a:extLst>
                  <a:ext uri="{FF2B5EF4-FFF2-40B4-BE49-F238E27FC236}">
                    <a16:creationId xmlns:a16="http://schemas.microsoft.com/office/drawing/2014/main" id="{910AF4DF-950D-465E-AD16-C46D96B4F569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5</a:t>
                </a:r>
              </a:p>
            </p:txBody>
          </p:sp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A6A9BC59-458C-4A4A-AD8E-23D7D513B180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0.5</a:t>
                </a:r>
              </a:p>
            </p:txBody>
          </p:sp>
          <p:sp>
            <p:nvSpPr>
              <p:cNvPr id="132" name="TextBox 131">
                <a:extLst>
                  <a:ext uri="{FF2B5EF4-FFF2-40B4-BE49-F238E27FC236}">
                    <a16:creationId xmlns:a16="http://schemas.microsoft.com/office/drawing/2014/main" id="{5427D7D7-1D52-4F70-9CFC-E4EBFD69E4F4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0.05</a:t>
                </a:r>
              </a:p>
            </p:txBody>
          </p:sp>
        </p:grpSp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28B660F7-8E41-44F7-B1EF-F44966C98D70}"/>
                </a:ext>
              </a:extLst>
            </p:cNvPr>
            <p:cNvGrpSpPr/>
            <p:nvPr/>
          </p:nvGrpSpPr>
          <p:grpSpPr>
            <a:xfrm>
              <a:off x="4840390" y="4404470"/>
              <a:ext cx="674962" cy="1823991"/>
              <a:chOff x="7645893" y="4406418"/>
              <a:chExt cx="674962" cy="1823991"/>
            </a:xfrm>
          </p:grpSpPr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25BD88A2-9A8E-4A3E-856A-FB2A2A637202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6,000</a:t>
                </a:r>
              </a:p>
            </p:txBody>
          </p:sp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ADF31924-02EC-43DC-BFD9-7DDF9BF82094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4959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600</a:t>
                </a:r>
              </a:p>
            </p:txBody>
          </p:sp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8B850168-8907-44F2-AE81-E2625A9994C6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60</a:t>
                </a:r>
              </a:p>
            </p:txBody>
          </p:sp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5020F1B1-D36C-4278-AD9B-5D4F3808E9F7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6</a:t>
                </a:r>
              </a:p>
            </p:txBody>
          </p:sp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1A14F157-79F6-47C1-8C29-AF338B6CABD3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0.6</a:t>
                </a:r>
              </a:p>
            </p:txBody>
          </p:sp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9A9EA9B9-53BB-4075-A551-DBD718AA568C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0.06</a:t>
                </a:r>
              </a:p>
            </p:txBody>
          </p:sp>
        </p:grpSp>
        <p:grpSp>
          <p:nvGrpSpPr>
            <p:cNvPr id="100" name="Group 99">
              <a:extLst>
                <a:ext uri="{FF2B5EF4-FFF2-40B4-BE49-F238E27FC236}">
                  <a16:creationId xmlns:a16="http://schemas.microsoft.com/office/drawing/2014/main" id="{A8D70E95-9B87-4085-B7C6-2B149C75E0A0}"/>
                </a:ext>
              </a:extLst>
            </p:cNvPr>
            <p:cNvGrpSpPr/>
            <p:nvPr/>
          </p:nvGrpSpPr>
          <p:grpSpPr>
            <a:xfrm>
              <a:off x="5457785" y="4404470"/>
              <a:ext cx="674962" cy="1823991"/>
              <a:chOff x="7645893" y="4406418"/>
              <a:chExt cx="674962" cy="1823991"/>
            </a:xfrm>
          </p:grpSpPr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BDE4B848-7445-4555-A8C7-239D792AED89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7,000</a:t>
                </a:r>
              </a:p>
            </p:txBody>
          </p:sp>
          <p:sp>
            <p:nvSpPr>
              <p:cNvPr id="116" name="TextBox 115">
                <a:extLst>
                  <a:ext uri="{FF2B5EF4-FFF2-40B4-BE49-F238E27FC236}">
                    <a16:creationId xmlns:a16="http://schemas.microsoft.com/office/drawing/2014/main" id="{8E51EBFA-B9FE-4975-9AE9-00FCEE44EAC3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700</a:t>
                </a:r>
              </a:p>
            </p:txBody>
          </p:sp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3376D9E3-456E-4D65-B243-BC7BA59562A8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70</a:t>
                </a:r>
              </a:p>
            </p:txBody>
          </p:sp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D90AA732-E731-469A-8EAF-52734D8D36FF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7</a:t>
                </a:r>
              </a:p>
            </p:txBody>
          </p:sp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6593E96C-43E0-4BA9-A09C-DF373B00896B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0.7</a:t>
                </a:r>
              </a:p>
            </p:txBody>
          </p:sp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ECE32F12-0320-4B61-96E0-2E373F5F31B7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0.07</a:t>
                </a:r>
              </a:p>
            </p:txBody>
          </p:sp>
        </p:grpSp>
        <p:grpSp>
          <p:nvGrpSpPr>
            <p:cNvPr id="101" name="Group 100">
              <a:extLst>
                <a:ext uri="{FF2B5EF4-FFF2-40B4-BE49-F238E27FC236}">
                  <a16:creationId xmlns:a16="http://schemas.microsoft.com/office/drawing/2014/main" id="{330F454E-05D7-4F56-A0BE-15AED584ABB8}"/>
                </a:ext>
              </a:extLst>
            </p:cNvPr>
            <p:cNvGrpSpPr/>
            <p:nvPr/>
          </p:nvGrpSpPr>
          <p:grpSpPr>
            <a:xfrm>
              <a:off x="6075180" y="4406418"/>
              <a:ext cx="674962" cy="1823991"/>
              <a:chOff x="7645893" y="4406418"/>
              <a:chExt cx="674962" cy="1823991"/>
            </a:xfrm>
          </p:grpSpPr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1315591B-003F-4923-B367-4C8991543E7C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8,000</a:t>
                </a:r>
              </a:p>
            </p:txBody>
          </p:sp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A5659581-911C-4852-BB67-9BCEAC919909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800</a:t>
                </a:r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AD1BA574-0927-42DC-8360-25B6B472F436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80</a:t>
                </a:r>
              </a:p>
            </p:txBody>
          </p:sp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1267F220-1CD1-406C-9982-7ED649B5EE69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8</a:t>
                </a:r>
              </a:p>
            </p:txBody>
          </p:sp>
          <p:sp>
            <p:nvSpPr>
              <p:cNvPr id="113" name="TextBox 112">
                <a:extLst>
                  <a:ext uri="{FF2B5EF4-FFF2-40B4-BE49-F238E27FC236}">
                    <a16:creationId xmlns:a16="http://schemas.microsoft.com/office/drawing/2014/main" id="{EC67F0CE-3D0C-4B20-8AE4-8DEDCB15ED8A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0.8</a:t>
                </a:r>
              </a:p>
            </p:txBody>
          </p: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DA9332DF-8810-4885-8923-91C0D4E67C36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0.08</a:t>
                </a:r>
              </a:p>
            </p:txBody>
          </p:sp>
        </p:grpSp>
        <p:grpSp>
          <p:nvGrpSpPr>
            <p:cNvPr id="102" name="Group 101">
              <a:extLst>
                <a:ext uri="{FF2B5EF4-FFF2-40B4-BE49-F238E27FC236}">
                  <a16:creationId xmlns:a16="http://schemas.microsoft.com/office/drawing/2014/main" id="{23C92279-3419-4AF9-9DF8-D246A1118176}"/>
                </a:ext>
              </a:extLst>
            </p:cNvPr>
            <p:cNvGrpSpPr/>
            <p:nvPr/>
          </p:nvGrpSpPr>
          <p:grpSpPr>
            <a:xfrm>
              <a:off x="6692576" y="4404470"/>
              <a:ext cx="674962" cy="1823990"/>
              <a:chOff x="7645893" y="4406418"/>
              <a:chExt cx="674962" cy="1823990"/>
            </a:xfrm>
          </p:grpSpPr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DFB45BE3-EDE3-46DC-AF5A-EC00308BE0A1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9,000</a:t>
                </a:r>
              </a:p>
            </p:txBody>
          </p:sp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13FC9F87-BC91-45DB-9467-9624F0D5200E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900</a:t>
                </a:r>
              </a:p>
            </p:txBody>
          </p:sp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6B58FAFA-3160-4A78-BF51-F9494E7F2D04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90</a:t>
                </a:r>
              </a:p>
            </p:txBody>
          </p:sp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19F20658-D6FA-441D-A342-58C1A8EB0C72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9</a:t>
                </a:r>
              </a:p>
            </p:txBody>
          </p: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4A1641D8-E1AE-4510-9B12-49BCCB30EEFF}"/>
                  </a:ext>
                </a:extLst>
              </p:cNvPr>
              <p:cNvSpPr txBox="1"/>
              <p:nvPr/>
            </p:nvSpPr>
            <p:spPr>
              <a:xfrm>
                <a:off x="7669041" y="5675795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0.9</a:t>
                </a:r>
              </a:p>
            </p:txBody>
          </p:sp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29FFB218-4683-4231-A6C5-4AF78047248C}"/>
                  </a:ext>
                </a:extLst>
              </p:cNvPr>
              <p:cNvSpPr txBox="1"/>
              <p:nvPr/>
            </p:nvSpPr>
            <p:spPr>
              <a:xfrm>
                <a:off x="7669041" y="5993140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0.09</a:t>
                </a:r>
              </a:p>
            </p:txBody>
          </p:sp>
        </p:grpSp>
      </p:grpSp>
      <p:sp>
        <p:nvSpPr>
          <p:cNvPr id="161" name="Oval 160">
            <a:extLst>
              <a:ext uri="{FF2B5EF4-FFF2-40B4-BE49-F238E27FC236}">
                <a16:creationId xmlns:a16="http://schemas.microsoft.com/office/drawing/2014/main" id="{DCE7D895-F692-47AE-B09E-26E7B96593DC}"/>
              </a:ext>
            </a:extLst>
          </p:cNvPr>
          <p:cNvSpPr/>
          <p:nvPr/>
        </p:nvSpPr>
        <p:spPr bwMode="auto">
          <a:xfrm>
            <a:off x="4883413" y="3503387"/>
            <a:ext cx="759940" cy="49656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193A24A5-884A-4CDF-A625-ACCC5E14B74E}"/>
              </a:ext>
            </a:extLst>
          </p:cNvPr>
          <p:cNvSpPr/>
          <p:nvPr/>
        </p:nvSpPr>
        <p:spPr bwMode="auto">
          <a:xfrm>
            <a:off x="3118127" y="3969903"/>
            <a:ext cx="759940" cy="49656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6B2CEB19-EDC6-49E0-83DD-92E7A84F08B8}"/>
              </a:ext>
            </a:extLst>
          </p:cNvPr>
          <p:cNvSpPr/>
          <p:nvPr/>
        </p:nvSpPr>
        <p:spPr bwMode="auto">
          <a:xfrm>
            <a:off x="3998798" y="3041313"/>
            <a:ext cx="759940" cy="49656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9E684902-136D-4413-8139-EFAC3FA4D403}"/>
              </a:ext>
            </a:extLst>
          </p:cNvPr>
          <p:cNvSpPr/>
          <p:nvPr/>
        </p:nvSpPr>
        <p:spPr bwMode="auto">
          <a:xfrm>
            <a:off x="5760036" y="2599050"/>
            <a:ext cx="759940" cy="49656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777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3" grpId="0"/>
      <p:bldP spid="84" grpId="0"/>
      <p:bldP spid="85" grpId="0"/>
      <p:bldP spid="86" grpId="0"/>
      <p:bldP spid="87" grpId="0"/>
      <p:bldP spid="161" grpId="0" animBg="1"/>
      <p:bldP spid="162" grpId="0" animBg="1"/>
      <p:bldP spid="165" grpId="0" animBg="1"/>
      <p:bldP spid="16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34E143C-5055-4EF6-B3AC-FC57BC292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dirty="0"/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73923BDA-BA05-4C7F-8D89-B8F1016E4ABA}"/>
              </a:ext>
            </a:extLst>
          </p:cNvPr>
          <p:cNvSpPr txBox="1"/>
          <p:nvPr/>
        </p:nvSpPr>
        <p:spPr bwMode="auto">
          <a:xfrm>
            <a:off x="3420051" y="1103964"/>
            <a:ext cx="53479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+mj-lt"/>
                <a:ea typeface="Myriad Pro Semibold" charset="0"/>
                <a:cs typeface="Myriad Pro Semibold" charset="0"/>
              </a:rPr>
              <a:t>72.49  =  0.09  +  2  +  _____  +  ____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5B577574-4E34-4F39-ADE8-B41807CD8B59}"/>
              </a:ext>
            </a:extLst>
          </p:cNvPr>
          <p:cNvSpPr txBox="1"/>
          <p:nvPr/>
        </p:nvSpPr>
        <p:spPr bwMode="auto">
          <a:xfrm>
            <a:off x="6554195" y="1106273"/>
            <a:ext cx="7032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+mj-lt"/>
                <a:ea typeface="Myriad Pro Semibold" charset="0"/>
                <a:cs typeface="Myriad Pro Semibold" charset="0"/>
              </a:rPr>
              <a:t>0.4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619E57A0-9902-445A-B834-01244331FF82}"/>
              </a:ext>
            </a:extLst>
          </p:cNvPr>
          <p:cNvSpPr txBox="1"/>
          <p:nvPr/>
        </p:nvSpPr>
        <p:spPr bwMode="auto">
          <a:xfrm>
            <a:off x="7457379" y="1106273"/>
            <a:ext cx="11051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+mj-lt"/>
                <a:ea typeface="Myriad Pro Semibold" charset="0"/>
                <a:cs typeface="Myriad Pro Semibold" charset="0"/>
              </a:rPr>
              <a:t>70</a:t>
            </a:r>
          </a:p>
        </p:txBody>
      </p:sp>
      <p:sp>
        <p:nvSpPr>
          <p:cNvPr id="74" name="Content Placeholder 2">
            <a:extLst>
              <a:ext uri="{FF2B5EF4-FFF2-40B4-BE49-F238E27FC236}">
                <a16:creationId xmlns:a16="http://schemas.microsoft.com/office/drawing/2014/main" id="{10886885-06E0-4852-A29E-2921DBBBFBD0}"/>
              </a:ext>
            </a:extLst>
          </p:cNvPr>
          <p:cNvSpPr txBox="1">
            <a:spLocks/>
          </p:cNvSpPr>
          <p:nvPr/>
        </p:nvSpPr>
        <p:spPr>
          <a:xfrm>
            <a:off x="594008" y="4490273"/>
            <a:ext cx="10930925" cy="1499354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Complete the equation. What do you notice? Does it matter that the parts are in a different order? 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Write the equation with the parts in a different order. Does it make a difference to the total value?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Use Gattegno charts and counters to build other numbers with two decimal places, including those involving  zero.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</p:txBody>
      </p:sp>
      <p:graphicFrame>
        <p:nvGraphicFramePr>
          <p:cNvPr id="148" name="Table 3">
            <a:extLst>
              <a:ext uri="{FF2B5EF4-FFF2-40B4-BE49-F238E27FC236}">
                <a16:creationId xmlns:a16="http://schemas.microsoft.com/office/drawing/2014/main" id="{2399505E-568E-48EE-AE2A-4413453C9226}"/>
              </a:ext>
            </a:extLst>
          </p:cNvPr>
          <p:cNvGraphicFramePr>
            <a:graphicFrameLocks noGrp="1"/>
          </p:cNvGraphicFramePr>
          <p:nvPr/>
        </p:nvGraphicFramePr>
        <p:xfrm>
          <a:off x="2133603" y="1718153"/>
          <a:ext cx="7924797" cy="2714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533">
                  <a:extLst>
                    <a:ext uri="{9D8B030D-6E8A-4147-A177-3AD203B41FA5}">
                      <a16:colId xmlns:a16="http://schemas.microsoft.com/office/drawing/2014/main" val="2080570269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997338931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2957847936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2775375010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2893316661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2610263126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881048969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3430233233"/>
                    </a:ext>
                  </a:extLst>
                </a:gridCol>
                <a:gridCol w="880533">
                  <a:extLst>
                    <a:ext uri="{9D8B030D-6E8A-4147-A177-3AD203B41FA5}">
                      <a16:colId xmlns:a16="http://schemas.microsoft.com/office/drawing/2014/main" val="3472341822"/>
                    </a:ext>
                  </a:extLst>
                </a:gridCol>
              </a:tblGrid>
              <a:tr h="452395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2266751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5971683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7762481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431775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9265753"/>
                  </a:ext>
                </a:extLst>
              </a:tr>
              <a:tr h="452395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30475" marR="130475" marT="65237" marB="6523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3436412"/>
                  </a:ext>
                </a:extLst>
              </a:tr>
            </a:tbl>
          </a:graphicData>
        </a:graphic>
      </p:graphicFrame>
      <p:grpSp>
        <p:nvGrpSpPr>
          <p:cNvPr id="149" name="Group 148">
            <a:extLst>
              <a:ext uri="{FF2B5EF4-FFF2-40B4-BE49-F238E27FC236}">
                <a16:creationId xmlns:a16="http://schemas.microsoft.com/office/drawing/2014/main" id="{25CE951F-3C56-40FB-853F-A00BBFFB0329}"/>
              </a:ext>
            </a:extLst>
          </p:cNvPr>
          <p:cNvGrpSpPr/>
          <p:nvPr/>
        </p:nvGrpSpPr>
        <p:grpSpPr>
          <a:xfrm>
            <a:off x="2067299" y="1754370"/>
            <a:ext cx="8010702" cy="2605401"/>
            <a:chOff x="1753415" y="4404470"/>
            <a:chExt cx="5614123" cy="1825939"/>
          </a:xfrm>
        </p:grpSpPr>
        <p:grpSp>
          <p:nvGrpSpPr>
            <p:cNvPr id="150" name="Group 149">
              <a:extLst>
                <a:ext uri="{FF2B5EF4-FFF2-40B4-BE49-F238E27FC236}">
                  <a16:creationId xmlns:a16="http://schemas.microsoft.com/office/drawing/2014/main" id="{26CBD3C9-45AE-4D3B-B752-3F0F3BD1E400}"/>
                </a:ext>
              </a:extLst>
            </p:cNvPr>
            <p:cNvGrpSpPr/>
            <p:nvPr/>
          </p:nvGrpSpPr>
          <p:grpSpPr>
            <a:xfrm>
              <a:off x="1753415" y="4406418"/>
              <a:ext cx="674962" cy="1823991"/>
              <a:chOff x="7645893" y="4406418"/>
              <a:chExt cx="674962" cy="1823991"/>
            </a:xfrm>
          </p:grpSpPr>
          <p:sp>
            <p:nvSpPr>
              <p:cNvPr id="213" name="TextBox 212">
                <a:extLst>
                  <a:ext uri="{FF2B5EF4-FFF2-40B4-BE49-F238E27FC236}">
                    <a16:creationId xmlns:a16="http://schemas.microsoft.com/office/drawing/2014/main" id="{0A36F008-DFC5-4C67-8070-CD153704DED7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1,000</a:t>
                </a:r>
              </a:p>
            </p:txBody>
          </p:sp>
          <p:sp>
            <p:nvSpPr>
              <p:cNvPr id="214" name="TextBox 213">
                <a:extLst>
                  <a:ext uri="{FF2B5EF4-FFF2-40B4-BE49-F238E27FC236}">
                    <a16:creationId xmlns:a16="http://schemas.microsoft.com/office/drawing/2014/main" id="{59DB9074-9724-4452-8114-D2327693EF42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100</a:t>
                </a:r>
              </a:p>
            </p:txBody>
          </p:sp>
          <p:sp>
            <p:nvSpPr>
              <p:cNvPr id="215" name="TextBox 214">
                <a:extLst>
                  <a:ext uri="{FF2B5EF4-FFF2-40B4-BE49-F238E27FC236}">
                    <a16:creationId xmlns:a16="http://schemas.microsoft.com/office/drawing/2014/main" id="{D6C36E28-502D-4B69-AEC3-42506FB1D45C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10</a:t>
                </a:r>
              </a:p>
            </p:txBody>
          </p:sp>
          <p:sp>
            <p:nvSpPr>
              <p:cNvPr id="216" name="TextBox 215">
                <a:extLst>
                  <a:ext uri="{FF2B5EF4-FFF2-40B4-BE49-F238E27FC236}">
                    <a16:creationId xmlns:a16="http://schemas.microsoft.com/office/drawing/2014/main" id="{89971A53-773B-446D-9D7D-EB370BC1A5D5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1</a:t>
                </a:r>
              </a:p>
            </p:txBody>
          </p:sp>
          <p:sp>
            <p:nvSpPr>
              <p:cNvPr id="217" name="TextBox 216">
                <a:extLst>
                  <a:ext uri="{FF2B5EF4-FFF2-40B4-BE49-F238E27FC236}">
                    <a16:creationId xmlns:a16="http://schemas.microsoft.com/office/drawing/2014/main" id="{62C78C9F-3202-48F6-B883-8AC9CBBD91EF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0.1</a:t>
                </a:r>
              </a:p>
            </p:txBody>
          </p:sp>
          <p:sp>
            <p:nvSpPr>
              <p:cNvPr id="218" name="TextBox 217">
                <a:extLst>
                  <a:ext uri="{FF2B5EF4-FFF2-40B4-BE49-F238E27FC236}">
                    <a16:creationId xmlns:a16="http://schemas.microsoft.com/office/drawing/2014/main" id="{CF148330-ADA3-426E-A40D-0BEF95A25DC6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0.01</a:t>
                </a:r>
              </a:p>
            </p:txBody>
          </p:sp>
        </p:grpSp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id="{C2A41DAC-4435-4885-8767-9961D48276B7}"/>
                </a:ext>
              </a:extLst>
            </p:cNvPr>
            <p:cNvGrpSpPr/>
            <p:nvPr/>
          </p:nvGrpSpPr>
          <p:grpSpPr>
            <a:xfrm>
              <a:off x="2370810" y="4404470"/>
              <a:ext cx="674962" cy="1823991"/>
              <a:chOff x="7645893" y="4406418"/>
              <a:chExt cx="674962" cy="1823991"/>
            </a:xfrm>
          </p:grpSpPr>
          <p:sp>
            <p:nvSpPr>
              <p:cNvPr id="207" name="TextBox 206">
                <a:extLst>
                  <a:ext uri="{FF2B5EF4-FFF2-40B4-BE49-F238E27FC236}">
                    <a16:creationId xmlns:a16="http://schemas.microsoft.com/office/drawing/2014/main" id="{9FA940E0-3258-46F4-B5A3-B7EAAC636404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2,000</a:t>
                </a:r>
              </a:p>
            </p:txBody>
          </p:sp>
          <p:sp>
            <p:nvSpPr>
              <p:cNvPr id="208" name="TextBox 207">
                <a:extLst>
                  <a:ext uri="{FF2B5EF4-FFF2-40B4-BE49-F238E27FC236}">
                    <a16:creationId xmlns:a16="http://schemas.microsoft.com/office/drawing/2014/main" id="{5210D232-9376-433C-86A2-373B51315EEC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200</a:t>
                </a:r>
              </a:p>
            </p:txBody>
          </p:sp>
          <p:sp>
            <p:nvSpPr>
              <p:cNvPr id="209" name="TextBox 208">
                <a:extLst>
                  <a:ext uri="{FF2B5EF4-FFF2-40B4-BE49-F238E27FC236}">
                    <a16:creationId xmlns:a16="http://schemas.microsoft.com/office/drawing/2014/main" id="{0A295EAD-8DFE-4000-8AAC-BC4B510FB2D2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20</a:t>
                </a:r>
              </a:p>
            </p:txBody>
          </p:sp>
          <p:sp>
            <p:nvSpPr>
              <p:cNvPr id="210" name="TextBox 209">
                <a:extLst>
                  <a:ext uri="{FF2B5EF4-FFF2-40B4-BE49-F238E27FC236}">
                    <a16:creationId xmlns:a16="http://schemas.microsoft.com/office/drawing/2014/main" id="{9708928B-0D27-4AC1-A56B-707015CDC5D6}"/>
                  </a:ext>
                </a:extLst>
              </p:cNvPr>
              <p:cNvSpPr txBox="1"/>
              <p:nvPr/>
            </p:nvSpPr>
            <p:spPr>
              <a:xfrm>
                <a:off x="7645893" y="5358450"/>
                <a:ext cx="45184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2</a:t>
                </a:r>
              </a:p>
            </p:txBody>
          </p:sp>
          <p:sp>
            <p:nvSpPr>
              <p:cNvPr id="211" name="TextBox 210">
                <a:extLst>
                  <a:ext uri="{FF2B5EF4-FFF2-40B4-BE49-F238E27FC236}">
                    <a16:creationId xmlns:a16="http://schemas.microsoft.com/office/drawing/2014/main" id="{C09B6C69-D3CA-46BF-B78E-24750247591F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0.2</a:t>
                </a:r>
              </a:p>
            </p:txBody>
          </p:sp>
          <p:sp>
            <p:nvSpPr>
              <p:cNvPr id="212" name="TextBox 211">
                <a:extLst>
                  <a:ext uri="{FF2B5EF4-FFF2-40B4-BE49-F238E27FC236}">
                    <a16:creationId xmlns:a16="http://schemas.microsoft.com/office/drawing/2014/main" id="{9CC07371-C00D-49AB-A439-26089D11584A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0.02</a:t>
                </a:r>
              </a:p>
            </p:txBody>
          </p:sp>
        </p:grpSp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182B359A-88A0-48BE-82A2-37971042DB3B}"/>
                </a:ext>
              </a:extLst>
            </p:cNvPr>
            <p:cNvGrpSpPr/>
            <p:nvPr/>
          </p:nvGrpSpPr>
          <p:grpSpPr>
            <a:xfrm>
              <a:off x="2988205" y="4406418"/>
              <a:ext cx="674962" cy="1823991"/>
              <a:chOff x="7645893" y="4406418"/>
              <a:chExt cx="674962" cy="1823991"/>
            </a:xfrm>
          </p:grpSpPr>
          <p:sp>
            <p:nvSpPr>
              <p:cNvPr id="201" name="TextBox 200">
                <a:extLst>
                  <a:ext uri="{FF2B5EF4-FFF2-40B4-BE49-F238E27FC236}">
                    <a16:creationId xmlns:a16="http://schemas.microsoft.com/office/drawing/2014/main" id="{2CFCC474-596F-4694-B74D-ED9C47BB1D50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3,000</a:t>
                </a:r>
              </a:p>
            </p:txBody>
          </p:sp>
          <p:sp>
            <p:nvSpPr>
              <p:cNvPr id="202" name="TextBox 201">
                <a:extLst>
                  <a:ext uri="{FF2B5EF4-FFF2-40B4-BE49-F238E27FC236}">
                    <a16:creationId xmlns:a16="http://schemas.microsoft.com/office/drawing/2014/main" id="{5F54961D-62D5-4BC4-A04F-4539FAD4D735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300</a:t>
                </a:r>
              </a:p>
            </p:txBody>
          </p:sp>
          <p:sp>
            <p:nvSpPr>
              <p:cNvPr id="203" name="TextBox 202">
                <a:extLst>
                  <a:ext uri="{FF2B5EF4-FFF2-40B4-BE49-F238E27FC236}">
                    <a16:creationId xmlns:a16="http://schemas.microsoft.com/office/drawing/2014/main" id="{0C6CCFCA-F269-4466-B100-31617EF6583F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30</a:t>
                </a:r>
              </a:p>
            </p:txBody>
          </p:sp>
          <p:sp>
            <p:nvSpPr>
              <p:cNvPr id="204" name="TextBox 203">
                <a:extLst>
                  <a:ext uri="{FF2B5EF4-FFF2-40B4-BE49-F238E27FC236}">
                    <a16:creationId xmlns:a16="http://schemas.microsoft.com/office/drawing/2014/main" id="{6377F4AA-179F-43E5-AF26-CEAF43B4D678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3</a:t>
                </a:r>
              </a:p>
            </p:txBody>
          </p:sp>
          <p:sp>
            <p:nvSpPr>
              <p:cNvPr id="205" name="TextBox 204">
                <a:extLst>
                  <a:ext uri="{FF2B5EF4-FFF2-40B4-BE49-F238E27FC236}">
                    <a16:creationId xmlns:a16="http://schemas.microsoft.com/office/drawing/2014/main" id="{A633FE0B-BCA7-4B3F-81A6-CC7BDDF87BFE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0.3</a:t>
                </a:r>
              </a:p>
            </p:txBody>
          </p:sp>
          <p:sp>
            <p:nvSpPr>
              <p:cNvPr id="206" name="TextBox 205">
                <a:extLst>
                  <a:ext uri="{FF2B5EF4-FFF2-40B4-BE49-F238E27FC236}">
                    <a16:creationId xmlns:a16="http://schemas.microsoft.com/office/drawing/2014/main" id="{3B916CF7-0EC3-477C-9B6B-8B6B4BBD6C80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0.03</a:t>
                </a:r>
              </a:p>
            </p:txBody>
          </p:sp>
        </p:grpSp>
        <p:grpSp>
          <p:nvGrpSpPr>
            <p:cNvPr id="159" name="Group 158">
              <a:extLst>
                <a:ext uri="{FF2B5EF4-FFF2-40B4-BE49-F238E27FC236}">
                  <a16:creationId xmlns:a16="http://schemas.microsoft.com/office/drawing/2014/main" id="{5E5C1FAE-8E0F-475C-B32C-3A2DD961FEDF}"/>
                </a:ext>
              </a:extLst>
            </p:cNvPr>
            <p:cNvGrpSpPr/>
            <p:nvPr/>
          </p:nvGrpSpPr>
          <p:grpSpPr>
            <a:xfrm>
              <a:off x="3605600" y="4404470"/>
              <a:ext cx="674962" cy="1823991"/>
              <a:chOff x="7645893" y="4406418"/>
              <a:chExt cx="674962" cy="1823991"/>
            </a:xfrm>
          </p:grpSpPr>
          <p:sp>
            <p:nvSpPr>
              <p:cNvPr id="195" name="TextBox 194">
                <a:extLst>
                  <a:ext uri="{FF2B5EF4-FFF2-40B4-BE49-F238E27FC236}">
                    <a16:creationId xmlns:a16="http://schemas.microsoft.com/office/drawing/2014/main" id="{96AF6AF6-DBEC-403F-9BA9-F724B34C98B6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4,000</a:t>
                </a:r>
              </a:p>
            </p:txBody>
          </p:sp>
          <p:sp>
            <p:nvSpPr>
              <p:cNvPr id="196" name="TextBox 195">
                <a:extLst>
                  <a:ext uri="{FF2B5EF4-FFF2-40B4-BE49-F238E27FC236}">
                    <a16:creationId xmlns:a16="http://schemas.microsoft.com/office/drawing/2014/main" id="{A657D94A-BACE-487A-8F36-ED496CE9C68D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400</a:t>
                </a:r>
              </a:p>
            </p:txBody>
          </p:sp>
          <p:sp>
            <p:nvSpPr>
              <p:cNvPr id="197" name="TextBox 196">
                <a:extLst>
                  <a:ext uri="{FF2B5EF4-FFF2-40B4-BE49-F238E27FC236}">
                    <a16:creationId xmlns:a16="http://schemas.microsoft.com/office/drawing/2014/main" id="{FD49C85D-FBF8-445A-847E-4117C7A993E1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40</a:t>
                </a:r>
              </a:p>
            </p:txBody>
          </p:sp>
          <p:sp>
            <p:nvSpPr>
              <p:cNvPr id="198" name="TextBox 197">
                <a:extLst>
                  <a:ext uri="{FF2B5EF4-FFF2-40B4-BE49-F238E27FC236}">
                    <a16:creationId xmlns:a16="http://schemas.microsoft.com/office/drawing/2014/main" id="{BBA8364A-FDBA-4D67-B1DB-C82C1890C017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4</a:t>
                </a:r>
              </a:p>
            </p:txBody>
          </p:sp>
          <p:sp>
            <p:nvSpPr>
              <p:cNvPr id="199" name="TextBox 198">
                <a:extLst>
                  <a:ext uri="{FF2B5EF4-FFF2-40B4-BE49-F238E27FC236}">
                    <a16:creationId xmlns:a16="http://schemas.microsoft.com/office/drawing/2014/main" id="{A347333D-729A-41F7-B577-8137FE017A21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0.4</a:t>
                </a:r>
              </a:p>
            </p:txBody>
          </p:sp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F6412E67-2F70-496A-A845-DFB34F8CF8E6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0.04</a:t>
                </a:r>
              </a:p>
            </p:txBody>
          </p:sp>
        </p:grpSp>
        <p:grpSp>
          <p:nvGrpSpPr>
            <p:cNvPr id="160" name="Group 159">
              <a:extLst>
                <a:ext uri="{FF2B5EF4-FFF2-40B4-BE49-F238E27FC236}">
                  <a16:creationId xmlns:a16="http://schemas.microsoft.com/office/drawing/2014/main" id="{4A5AD0E6-491A-4032-8DF6-B31320E0C3C5}"/>
                </a:ext>
              </a:extLst>
            </p:cNvPr>
            <p:cNvGrpSpPr/>
            <p:nvPr/>
          </p:nvGrpSpPr>
          <p:grpSpPr>
            <a:xfrm>
              <a:off x="4222995" y="4406418"/>
              <a:ext cx="674962" cy="1823991"/>
              <a:chOff x="7645893" y="4406418"/>
              <a:chExt cx="674962" cy="1823991"/>
            </a:xfrm>
          </p:grpSpPr>
          <p:sp>
            <p:nvSpPr>
              <p:cNvPr id="189" name="TextBox 188">
                <a:extLst>
                  <a:ext uri="{FF2B5EF4-FFF2-40B4-BE49-F238E27FC236}">
                    <a16:creationId xmlns:a16="http://schemas.microsoft.com/office/drawing/2014/main" id="{6FC3902E-2355-464F-AFD2-3177941B4540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5,000</a:t>
                </a:r>
              </a:p>
            </p:txBody>
          </p:sp>
          <p:sp>
            <p:nvSpPr>
              <p:cNvPr id="190" name="TextBox 189">
                <a:extLst>
                  <a:ext uri="{FF2B5EF4-FFF2-40B4-BE49-F238E27FC236}">
                    <a16:creationId xmlns:a16="http://schemas.microsoft.com/office/drawing/2014/main" id="{9600274C-D819-4A20-B4A7-9ED6E71B63F7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500</a:t>
                </a:r>
              </a:p>
            </p:txBody>
          </p:sp>
          <p:sp>
            <p:nvSpPr>
              <p:cNvPr id="191" name="TextBox 190">
                <a:extLst>
                  <a:ext uri="{FF2B5EF4-FFF2-40B4-BE49-F238E27FC236}">
                    <a16:creationId xmlns:a16="http://schemas.microsoft.com/office/drawing/2014/main" id="{D0F222D7-2640-4DF1-87B3-D980E011D225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50</a:t>
                </a:r>
              </a:p>
            </p:txBody>
          </p:sp>
          <p:sp>
            <p:nvSpPr>
              <p:cNvPr id="192" name="TextBox 191">
                <a:extLst>
                  <a:ext uri="{FF2B5EF4-FFF2-40B4-BE49-F238E27FC236}">
                    <a16:creationId xmlns:a16="http://schemas.microsoft.com/office/drawing/2014/main" id="{14639A7B-231F-4017-A090-B21EA681ACEB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5</a:t>
                </a:r>
              </a:p>
            </p:txBody>
          </p:sp>
          <p:sp>
            <p:nvSpPr>
              <p:cNvPr id="193" name="TextBox 192">
                <a:extLst>
                  <a:ext uri="{FF2B5EF4-FFF2-40B4-BE49-F238E27FC236}">
                    <a16:creationId xmlns:a16="http://schemas.microsoft.com/office/drawing/2014/main" id="{F185CB84-3151-4C4D-975C-803210456A03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0.5</a:t>
                </a:r>
              </a:p>
            </p:txBody>
          </p:sp>
          <p:sp>
            <p:nvSpPr>
              <p:cNvPr id="194" name="TextBox 193">
                <a:extLst>
                  <a:ext uri="{FF2B5EF4-FFF2-40B4-BE49-F238E27FC236}">
                    <a16:creationId xmlns:a16="http://schemas.microsoft.com/office/drawing/2014/main" id="{D23EF6AC-5FF0-438B-A8E7-F37A69FC83E3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0.05</a:t>
                </a:r>
              </a:p>
            </p:txBody>
          </p:sp>
        </p:grpSp>
        <p:grpSp>
          <p:nvGrpSpPr>
            <p:cNvPr id="161" name="Group 160">
              <a:extLst>
                <a:ext uri="{FF2B5EF4-FFF2-40B4-BE49-F238E27FC236}">
                  <a16:creationId xmlns:a16="http://schemas.microsoft.com/office/drawing/2014/main" id="{8429F46C-124F-4681-A10A-D705275BC088}"/>
                </a:ext>
              </a:extLst>
            </p:cNvPr>
            <p:cNvGrpSpPr/>
            <p:nvPr/>
          </p:nvGrpSpPr>
          <p:grpSpPr>
            <a:xfrm>
              <a:off x="4840390" y="4404470"/>
              <a:ext cx="674962" cy="1823991"/>
              <a:chOff x="7645893" y="4406418"/>
              <a:chExt cx="674962" cy="1823991"/>
            </a:xfrm>
          </p:grpSpPr>
          <p:sp>
            <p:nvSpPr>
              <p:cNvPr id="183" name="TextBox 182">
                <a:extLst>
                  <a:ext uri="{FF2B5EF4-FFF2-40B4-BE49-F238E27FC236}">
                    <a16:creationId xmlns:a16="http://schemas.microsoft.com/office/drawing/2014/main" id="{8EB685B8-4DA4-4E91-9286-D6D42B74A09E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6,000</a:t>
                </a:r>
              </a:p>
            </p:txBody>
          </p:sp>
          <p:sp>
            <p:nvSpPr>
              <p:cNvPr id="184" name="TextBox 183">
                <a:extLst>
                  <a:ext uri="{FF2B5EF4-FFF2-40B4-BE49-F238E27FC236}">
                    <a16:creationId xmlns:a16="http://schemas.microsoft.com/office/drawing/2014/main" id="{CF5F8D4D-3CFA-4AD6-868F-1B516ECE79B2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4959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600</a:t>
                </a:r>
              </a:p>
            </p:txBody>
          </p:sp>
          <p:sp>
            <p:nvSpPr>
              <p:cNvPr id="185" name="TextBox 184">
                <a:extLst>
                  <a:ext uri="{FF2B5EF4-FFF2-40B4-BE49-F238E27FC236}">
                    <a16:creationId xmlns:a16="http://schemas.microsoft.com/office/drawing/2014/main" id="{DF0BC61B-8B4C-4EFD-9C28-8640681076F8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60</a:t>
                </a:r>
              </a:p>
            </p:txBody>
          </p:sp>
          <p:sp>
            <p:nvSpPr>
              <p:cNvPr id="186" name="TextBox 185">
                <a:extLst>
                  <a:ext uri="{FF2B5EF4-FFF2-40B4-BE49-F238E27FC236}">
                    <a16:creationId xmlns:a16="http://schemas.microsoft.com/office/drawing/2014/main" id="{A7025B5E-5D09-403A-9BAF-B993F9C399B8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6</a:t>
                </a:r>
              </a:p>
            </p:txBody>
          </p:sp>
          <p:sp>
            <p:nvSpPr>
              <p:cNvPr id="187" name="TextBox 186">
                <a:extLst>
                  <a:ext uri="{FF2B5EF4-FFF2-40B4-BE49-F238E27FC236}">
                    <a16:creationId xmlns:a16="http://schemas.microsoft.com/office/drawing/2014/main" id="{5B06F0B2-C519-4E07-8AF7-781C40AF277A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0.6</a:t>
                </a:r>
              </a:p>
            </p:txBody>
          </p:sp>
          <p:sp>
            <p:nvSpPr>
              <p:cNvPr id="188" name="TextBox 187">
                <a:extLst>
                  <a:ext uri="{FF2B5EF4-FFF2-40B4-BE49-F238E27FC236}">
                    <a16:creationId xmlns:a16="http://schemas.microsoft.com/office/drawing/2014/main" id="{87B4B52D-AFBD-4976-8F7B-0C732978C6BD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0.06</a:t>
                </a:r>
              </a:p>
            </p:txBody>
          </p:sp>
        </p:grpSp>
        <p:grpSp>
          <p:nvGrpSpPr>
            <p:cNvPr id="162" name="Group 161">
              <a:extLst>
                <a:ext uri="{FF2B5EF4-FFF2-40B4-BE49-F238E27FC236}">
                  <a16:creationId xmlns:a16="http://schemas.microsoft.com/office/drawing/2014/main" id="{23A2F6B5-4F34-4771-B306-474E98991F1D}"/>
                </a:ext>
              </a:extLst>
            </p:cNvPr>
            <p:cNvGrpSpPr/>
            <p:nvPr/>
          </p:nvGrpSpPr>
          <p:grpSpPr>
            <a:xfrm>
              <a:off x="5457785" y="4404470"/>
              <a:ext cx="674962" cy="1823991"/>
              <a:chOff x="7645893" y="4406418"/>
              <a:chExt cx="674962" cy="1823991"/>
            </a:xfrm>
          </p:grpSpPr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id="{2D500EC1-DDA1-4662-8799-D2D292E4E2BA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7,000</a:t>
                </a:r>
              </a:p>
            </p:txBody>
          </p:sp>
          <p:sp>
            <p:nvSpPr>
              <p:cNvPr id="178" name="TextBox 177">
                <a:extLst>
                  <a:ext uri="{FF2B5EF4-FFF2-40B4-BE49-F238E27FC236}">
                    <a16:creationId xmlns:a16="http://schemas.microsoft.com/office/drawing/2014/main" id="{6A6D8619-2706-4066-B8C4-350208B09174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700</a:t>
                </a:r>
              </a:p>
            </p:txBody>
          </p:sp>
          <p:sp>
            <p:nvSpPr>
              <p:cNvPr id="179" name="TextBox 178">
                <a:extLst>
                  <a:ext uri="{FF2B5EF4-FFF2-40B4-BE49-F238E27FC236}">
                    <a16:creationId xmlns:a16="http://schemas.microsoft.com/office/drawing/2014/main" id="{C871B8B7-EB4A-443F-8879-78A09E9D2BE1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70</a:t>
                </a:r>
              </a:p>
            </p:txBody>
          </p:sp>
          <p:sp>
            <p:nvSpPr>
              <p:cNvPr id="180" name="TextBox 179">
                <a:extLst>
                  <a:ext uri="{FF2B5EF4-FFF2-40B4-BE49-F238E27FC236}">
                    <a16:creationId xmlns:a16="http://schemas.microsoft.com/office/drawing/2014/main" id="{74C1C365-EAEB-4D2A-B714-3DC13426F0AF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7</a:t>
                </a:r>
              </a:p>
            </p:txBody>
          </p:sp>
          <p:sp>
            <p:nvSpPr>
              <p:cNvPr id="181" name="TextBox 180">
                <a:extLst>
                  <a:ext uri="{FF2B5EF4-FFF2-40B4-BE49-F238E27FC236}">
                    <a16:creationId xmlns:a16="http://schemas.microsoft.com/office/drawing/2014/main" id="{B4FAA100-BD23-4062-9F51-E6CD292CDE66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0.7</a:t>
                </a:r>
              </a:p>
            </p:txBody>
          </p:sp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id="{FEDAD63E-0BBE-40E4-9F51-CE36F76F6C51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0.07</a:t>
                </a:r>
              </a:p>
            </p:txBody>
          </p:sp>
        </p:grpSp>
        <p:grpSp>
          <p:nvGrpSpPr>
            <p:cNvPr id="163" name="Group 162">
              <a:extLst>
                <a:ext uri="{FF2B5EF4-FFF2-40B4-BE49-F238E27FC236}">
                  <a16:creationId xmlns:a16="http://schemas.microsoft.com/office/drawing/2014/main" id="{DBBCE16A-1F67-45D5-9F34-832AE78C5A5B}"/>
                </a:ext>
              </a:extLst>
            </p:cNvPr>
            <p:cNvGrpSpPr/>
            <p:nvPr/>
          </p:nvGrpSpPr>
          <p:grpSpPr>
            <a:xfrm>
              <a:off x="6075180" y="4406418"/>
              <a:ext cx="674962" cy="1823991"/>
              <a:chOff x="7645893" y="4406418"/>
              <a:chExt cx="674962" cy="1823991"/>
            </a:xfrm>
          </p:grpSpPr>
          <p:sp>
            <p:nvSpPr>
              <p:cNvPr id="171" name="TextBox 170">
                <a:extLst>
                  <a:ext uri="{FF2B5EF4-FFF2-40B4-BE49-F238E27FC236}">
                    <a16:creationId xmlns:a16="http://schemas.microsoft.com/office/drawing/2014/main" id="{948E4657-3FD9-4AC5-B77C-C8CE90368A61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8,000</a:t>
                </a:r>
              </a:p>
            </p:txBody>
          </p:sp>
          <p:sp>
            <p:nvSpPr>
              <p:cNvPr id="172" name="TextBox 171">
                <a:extLst>
                  <a:ext uri="{FF2B5EF4-FFF2-40B4-BE49-F238E27FC236}">
                    <a16:creationId xmlns:a16="http://schemas.microsoft.com/office/drawing/2014/main" id="{2240944C-7A80-437D-BEF6-A04B9A5EED83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800</a:t>
                </a:r>
              </a:p>
            </p:txBody>
          </p:sp>
          <p:sp>
            <p:nvSpPr>
              <p:cNvPr id="173" name="TextBox 172">
                <a:extLst>
                  <a:ext uri="{FF2B5EF4-FFF2-40B4-BE49-F238E27FC236}">
                    <a16:creationId xmlns:a16="http://schemas.microsoft.com/office/drawing/2014/main" id="{7A87171D-761F-4C93-82E0-3395DE49FD82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80</a:t>
                </a:r>
              </a:p>
            </p:txBody>
          </p:sp>
          <p:sp>
            <p:nvSpPr>
              <p:cNvPr id="174" name="TextBox 173">
                <a:extLst>
                  <a:ext uri="{FF2B5EF4-FFF2-40B4-BE49-F238E27FC236}">
                    <a16:creationId xmlns:a16="http://schemas.microsoft.com/office/drawing/2014/main" id="{1E29E170-AD25-45CD-A788-E38A90449FD8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8</a:t>
                </a:r>
              </a:p>
            </p:txBody>
          </p:sp>
          <p:sp>
            <p:nvSpPr>
              <p:cNvPr id="175" name="TextBox 174">
                <a:extLst>
                  <a:ext uri="{FF2B5EF4-FFF2-40B4-BE49-F238E27FC236}">
                    <a16:creationId xmlns:a16="http://schemas.microsoft.com/office/drawing/2014/main" id="{7C9D0CAC-E47F-4857-9A3E-A5F5656C3562}"/>
                  </a:ext>
                </a:extLst>
              </p:cNvPr>
              <p:cNvSpPr txBox="1"/>
              <p:nvPr/>
            </p:nvSpPr>
            <p:spPr>
              <a:xfrm>
                <a:off x="7669041" y="5675796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0.8</a:t>
                </a:r>
              </a:p>
            </p:txBody>
          </p:sp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5D1961CD-B9ED-446D-B71B-D2D06D87CB97}"/>
                  </a:ext>
                </a:extLst>
              </p:cNvPr>
              <p:cNvSpPr txBox="1"/>
              <p:nvPr/>
            </p:nvSpPr>
            <p:spPr>
              <a:xfrm>
                <a:off x="7669041" y="5993141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0.08</a:t>
                </a:r>
              </a:p>
            </p:txBody>
          </p:sp>
        </p:grpSp>
        <p:grpSp>
          <p:nvGrpSpPr>
            <p:cNvPr id="164" name="Group 163">
              <a:extLst>
                <a:ext uri="{FF2B5EF4-FFF2-40B4-BE49-F238E27FC236}">
                  <a16:creationId xmlns:a16="http://schemas.microsoft.com/office/drawing/2014/main" id="{C80B96A3-513C-4C17-8B19-44345E875658}"/>
                </a:ext>
              </a:extLst>
            </p:cNvPr>
            <p:cNvGrpSpPr/>
            <p:nvPr/>
          </p:nvGrpSpPr>
          <p:grpSpPr>
            <a:xfrm>
              <a:off x="6692576" y="4404470"/>
              <a:ext cx="674962" cy="1823990"/>
              <a:chOff x="7645893" y="4406418"/>
              <a:chExt cx="674962" cy="1823990"/>
            </a:xfrm>
          </p:grpSpPr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17A49D6C-E508-42FD-AA64-DB284CB39279}"/>
                  </a:ext>
                </a:extLst>
              </p:cNvPr>
              <p:cNvSpPr txBox="1"/>
              <p:nvPr/>
            </p:nvSpPr>
            <p:spPr>
              <a:xfrm>
                <a:off x="7645893" y="4406418"/>
                <a:ext cx="48891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9,000</a:t>
                </a:r>
              </a:p>
            </p:txBody>
          </p:sp>
          <p:sp>
            <p:nvSpPr>
              <p:cNvPr id="166" name="TextBox 165">
                <a:extLst>
                  <a:ext uri="{FF2B5EF4-FFF2-40B4-BE49-F238E27FC236}">
                    <a16:creationId xmlns:a16="http://schemas.microsoft.com/office/drawing/2014/main" id="{005D6F77-DD72-480F-9722-2F0DAA551B9D}"/>
                  </a:ext>
                </a:extLst>
              </p:cNvPr>
              <p:cNvSpPr txBox="1"/>
              <p:nvPr/>
            </p:nvSpPr>
            <p:spPr>
              <a:xfrm>
                <a:off x="7645893" y="4723762"/>
                <a:ext cx="49004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900</a:t>
                </a:r>
              </a:p>
            </p:txBody>
          </p:sp>
          <p:sp>
            <p:nvSpPr>
              <p:cNvPr id="167" name="TextBox 166">
                <a:extLst>
                  <a:ext uri="{FF2B5EF4-FFF2-40B4-BE49-F238E27FC236}">
                    <a16:creationId xmlns:a16="http://schemas.microsoft.com/office/drawing/2014/main" id="{9AF26A4E-1019-44F2-A7BB-0EA391FF256E}"/>
                  </a:ext>
                </a:extLst>
              </p:cNvPr>
              <p:cNvSpPr txBox="1"/>
              <p:nvPr/>
            </p:nvSpPr>
            <p:spPr>
              <a:xfrm>
                <a:off x="7645893" y="5041106"/>
                <a:ext cx="491163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90</a:t>
                </a:r>
              </a:p>
            </p:txBody>
          </p:sp>
          <p:sp>
            <p:nvSpPr>
              <p:cNvPr id="168" name="TextBox 167">
                <a:extLst>
                  <a:ext uri="{FF2B5EF4-FFF2-40B4-BE49-F238E27FC236}">
                    <a16:creationId xmlns:a16="http://schemas.microsoft.com/office/drawing/2014/main" id="{715886DE-9224-41D4-8F9C-295F89FA4D6D}"/>
                  </a:ext>
                </a:extLst>
              </p:cNvPr>
              <p:cNvSpPr txBox="1"/>
              <p:nvPr/>
            </p:nvSpPr>
            <p:spPr>
              <a:xfrm>
                <a:off x="7645893" y="5358451"/>
                <a:ext cx="492287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 9</a:t>
                </a:r>
              </a:p>
            </p:txBody>
          </p:sp>
          <p:sp>
            <p:nvSpPr>
              <p:cNvPr id="169" name="TextBox 168">
                <a:extLst>
                  <a:ext uri="{FF2B5EF4-FFF2-40B4-BE49-F238E27FC236}">
                    <a16:creationId xmlns:a16="http://schemas.microsoft.com/office/drawing/2014/main" id="{5C771DCA-8B91-4705-9A60-E8C9186EEE4C}"/>
                  </a:ext>
                </a:extLst>
              </p:cNvPr>
              <p:cNvSpPr txBox="1"/>
              <p:nvPr/>
            </p:nvSpPr>
            <p:spPr>
              <a:xfrm>
                <a:off x="7669041" y="5675795"/>
                <a:ext cx="572050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0.9</a:t>
                </a:r>
              </a:p>
            </p:txBody>
          </p:sp>
          <p:sp>
            <p:nvSpPr>
              <p:cNvPr id="170" name="TextBox 169">
                <a:extLst>
                  <a:ext uri="{FF2B5EF4-FFF2-40B4-BE49-F238E27FC236}">
                    <a16:creationId xmlns:a16="http://schemas.microsoft.com/office/drawing/2014/main" id="{9E49E29C-FAE9-4A86-A5A1-B598E1E048B0}"/>
                  </a:ext>
                </a:extLst>
              </p:cNvPr>
              <p:cNvSpPr txBox="1"/>
              <p:nvPr/>
            </p:nvSpPr>
            <p:spPr>
              <a:xfrm>
                <a:off x="7669041" y="5993140"/>
                <a:ext cx="651814" cy="2372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None/>
                </a:pPr>
                <a:r>
                  <a:rPr lang="en-GB" sz="1600" dirty="0"/>
                  <a:t>      0.09</a:t>
                </a:r>
              </a:p>
            </p:txBody>
          </p:sp>
        </p:grpSp>
      </p:grpSp>
      <p:sp>
        <p:nvSpPr>
          <p:cNvPr id="219" name="Oval 218">
            <a:extLst>
              <a:ext uri="{FF2B5EF4-FFF2-40B4-BE49-F238E27FC236}">
                <a16:creationId xmlns:a16="http://schemas.microsoft.com/office/drawing/2014/main" id="{FED2DBCB-08D1-483A-AFFB-D7586CA31CE7}"/>
              </a:ext>
            </a:extLst>
          </p:cNvPr>
          <p:cNvSpPr/>
          <p:nvPr/>
        </p:nvSpPr>
        <p:spPr bwMode="auto">
          <a:xfrm>
            <a:off x="4883413" y="3503387"/>
            <a:ext cx="759940" cy="49656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69301EFC-C4C2-4F19-BE76-A0FB2D2871F7}"/>
              </a:ext>
            </a:extLst>
          </p:cNvPr>
          <p:cNvSpPr/>
          <p:nvPr/>
        </p:nvSpPr>
        <p:spPr bwMode="auto">
          <a:xfrm>
            <a:off x="9284786" y="3969903"/>
            <a:ext cx="759940" cy="49656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A3A2791D-2238-4774-B1C3-18BDF88DBB4B}"/>
              </a:ext>
            </a:extLst>
          </p:cNvPr>
          <p:cNvSpPr/>
          <p:nvPr/>
        </p:nvSpPr>
        <p:spPr bwMode="auto">
          <a:xfrm>
            <a:off x="3052624" y="3041313"/>
            <a:ext cx="759940" cy="49656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685CAEA-5F46-4D57-8D15-68E61F7193C6}"/>
              </a:ext>
            </a:extLst>
          </p:cNvPr>
          <p:cNvSpPr/>
          <p:nvPr/>
        </p:nvSpPr>
        <p:spPr bwMode="auto">
          <a:xfrm>
            <a:off x="7457379" y="2599050"/>
            <a:ext cx="759940" cy="49656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820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" grpId="0"/>
      <p:bldP spid="157" grpId="0"/>
      <p:bldP spid="219" grpId="0" animBg="1"/>
      <p:bldP spid="2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2CB65BF-E713-46F9-B3E9-7300B5EFA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ADD7F83-7954-4AC5-B20B-1081499BFE07}"/>
              </a:ext>
            </a:extLst>
          </p:cNvPr>
          <p:cNvSpPr txBox="1">
            <a:spLocks/>
          </p:cNvSpPr>
          <p:nvPr/>
        </p:nvSpPr>
        <p:spPr>
          <a:xfrm>
            <a:off x="6096000" y="1567970"/>
            <a:ext cx="5486401" cy="4825630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hat would happen if we took the four tenths away? Click to reveal this on the representation. Write the number we now have.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hat does the zero represent?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 children other representations of  numbers with two decimal places using place value counters and ask them to subtract all of one digit. Write the number they are left with.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 I took away six tenths and I now have 2.01, what number did I start with?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</p:txBody>
      </p:sp>
      <p:sp>
        <p:nvSpPr>
          <p:cNvPr id="6" name="TextBox 19">
            <a:extLst>
              <a:ext uri="{FF2B5EF4-FFF2-40B4-BE49-F238E27FC236}">
                <a16:creationId xmlns:a16="http://schemas.microsoft.com/office/drawing/2014/main" id="{F453B3A8-E3C7-4660-9CD2-6A5918A62B3A}"/>
              </a:ext>
            </a:extLst>
          </p:cNvPr>
          <p:cNvSpPr txBox="1"/>
          <p:nvPr/>
        </p:nvSpPr>
        <p:spPr>
          <a:xfrm>
            <a:off x="6081712" y="3194953"/>
            <a:ext cx="5486401" cy="400110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US" sz="2000" i="1" dirty="0"/>
              <a:t>T</a:t>
            </a:r>
            <a:r>
              <a:rPr lang="en-GB" sz="2000" i="1" dirty="0"/>
              <a:t>he zero represents no tenths.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2A4E6DF-BD27-468B-909E-3A2D5C8FF239}"/>
              </a:ext>
            </a:extLst>
          </p:cNvPr>
          <p:cNvGrpSpPr/>
          <p:nvPr/>
        </p:nvGrpSpPr>
        <p:grpSpPr>
          <a:xfrm>
            <a:off x="2778542" y="2057906"/>
            <a:ext cx="659858" cy="2503756"/>
            <a:chOff x="4358978" y="4132696"/>
            <a:chExt cx="427225" cy="1621057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7537CAB4-7CED-4F85-8E9E-7438818C382D}"/>
                </a:ext>
              </a:extLst>
            </p:cNvPr>
            <p:cNvSpPr/>
            <p:nvPr/>
          </p:nvSpPr>
          <p:spPr>
            <a:xfrm>
              <a:off x="4401079" y="4132696"/>
              <a:ext cx="341842" cy="341841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73D26934-4FC4-4376-B826-6ADD1C1BC436}"/>
                </a:ext>
              </a:extLst>
            </p:cNvPr>
            <p:cNvSpPr txBox="1"/>
            <p:nvPr/>
          </p:nvSpPr>
          <p:spPr>
            <a:xfrm>
              <a:off x="4358978" y="4191798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0.1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F9ECA40A-B730-4C1D-9643-F9CB1C9D385B}"/>
                </a:ext>
              </a:extLst>
            </p:cNvPr>
            <p:cNvSpPr/>
            <p:nvPr/>
          </p:nvSpPr>
          <p:spPr>
            <a:xfrm>
              <a:off x="4404000" y="4577601"/>
              <a:ext cx="341842" cy="341841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B3687FA-4F88-43DE-B0FC-00531E1AE452}"/>
                </a:ext>
              </a:extLst>
            </p:cNvPr>
            <p:cNvSpPr txBox="1"/>
            <p:nvPr/>
          </p:nvSpPr>
          <p:spPr>
            <a:xfrm>
              <a:off x="4361899" y="4636703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0.1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6B96B92E-4053-4990-B26C-7CD21A78FF40}"/>
                </a:ext>
              </a:extLst>
            </p:cNvPr>
            <p:cNvSpPr/>
            <p:nvPr/>
          </p:nvSpPr>
          <p:spPr>
            <a:xfrm>
              <a:off x="4406921" y="4999138"/>
              <a:ext cx="341842" cy="341841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76E0D9A2-322D-4F13-8D2C-4C8D8D245549}"/>
                </a:ext>
              </a:extLst>
            </p:cNvPr>
            <p:cNvSpPr txBox="1"/>
            <p:nvPr/>
          </p:nvSpPr>
          <p:spPr>
            <a:xfrm>
              <a:off x="4364820" y="5058239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0.1</a:t>
              </a: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F8E69877-963D-46F8-B4F9-CA049F37D116}"/>
                </a:ext>
              </a:extLst>
            </p:cNvPr>
            <p:cNvSpPr/>
            <p:nvPr/>
          </p:nvSpPr>
          <p:spPr>
            <a:xfrm>
              <a:off x="4409842" y="5411912"/>
              <a:ext cx="341842" cy="341841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88414CB9-7F7F-4EBA-B526-D26F813B34DD}"/>
                </a:ext>
              </a:extLst>
            </p:cNvPr>
            <p:cNvSpPr txBox="1"/>
            <p:nvPr/>
          </p:nvSpPr>
          <p:spPr>
            <a:xfrm>
              <a:off x="4367741" y="5471013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0.1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9EE5D053-30CA-4D4E-B300-6F42E9926086}"/>
              </a:ext>
            </a:extLst>
          </p:cNvPr>
          <p:cNvGrpSpPr/>
          <p:nvPr/>
        </p:nvGrpSpPr>
        <p:grpSpPr>
          <a:xfrm>
            <a:off x="4056277" y="2057905"/>
            <a:ext cx="669578" cy="1216981"/>
            <a:chOff x="3430290" y="2057905"/>
            <a:chExt cx="669578" cy="1216981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654FC3A5-D478-4228-9290-E1097769B0CF}"/>
                </a:ext>
              </a:extLst>
            </p:cNvPr>
            <p:cNvGrpSpPr/>
            <p:nvPr/>
          </p:nvGrpSpPr>
          <p:grpSpPr>
            <a:xfrm>
              <a:off x="3430290" y="2057905"/>
              <a:ext cx="664901" cy="527981"/>
              <a:chOff x="470679" y="3447045"/>
              <a:chExt cx="575098" cy="456671"/>
            </a:xfrm>
          </p:grpSpPr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0F29ADA9-D952-44E2-B945-8B98EE425D1E}"/>
                  </a:ext>
                </a:extLst>
              </p:cNvPr>
              <p:cNvSpPr/>
              <p:nvPr/>
            </p:nvSpPr>
            <p:spPr>
              <a:xfrm>
                <a:off x="529019" y="3447045"/>
                <a:ext cx="456671" cy="456671"/>
              </a:xfrm>
              <a:prstGeom prst="ellipse">
                <a:avLst/>
              </a:prstGeom>
              <a:solidFill>
                <a:srgbClr val="7EC234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1200"/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5F2B3C90-E632-4729-BB76-5128A0897ED1}"/>
                  </a:ext>
                </a:extLst>
              </p:cNvPr>
              <p:cNvSpPr txBox="1"/>
              <p:nvPr/>
            </p:nvSpPr>
            <p:spPr>
              <a:xfrm>
                <a:off x="470679" y="3527499"/>
                <a:ext cx="575098" cy="292828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600" dirty="0"/>
                  <a:t>0.01</a:t>
                </a:r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A0DCDF9B-4517-4FCB-B1BA-345F352F0723}"/>
                </a:ext>
              </a:extLst>
            </p:cNvPr>
            <p:cNvGrpSpPr/>
            <p:nvPr/>
          </p:nvGrpSpPr>
          <p:grpSpPr>
            <a:xfrm>
              <a:off x="3434967" y="2746905"/>
              <a:ext cx="664901" cy="527981"/>
              <a:chOff x="470679" y="3447045"/>
              <a:chExt cx="575098" cy="456671"/>
            </a:xfrm>
          </p:grpSpPr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B24F2EA6-9986-4E78-9FBE-D192F6CCFEC2}"/>
                  </a:ext>
                </a:extLst>
              </p:cNvPr>
              <p:cNvSpPr/>
              <p:nvPr/>
            </p:nvSpPr>
            <p:spPr>
              <a:xfrm>
                <a:off x="529019" y="3447045"/>
                <a:ext cx="456671" cy="456671"/>
              </a:xfrm>
              <a:prstGeom prst="ellipse">
                <a:avLst/>
              </a:prstGeom>
              <a:solidFill>
                <a:srgbClr val="7EC234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1200"/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AA99BBED-8D18-4197-9717-6BA081EF27F1}"/>
                  </a:ext>
                </a:extLst>
              </p:cNvPr>
              <p:cNvSpPr txBox="1"/>
              <p:nvPr/>
            </p:nvSpPr>
            <p:spPr>
              <a:xfrm>
                <a:off x="470679" y="3527499"/>
                <a:ext cx="575098" cy="292828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600" dirty="0"/>
                  <a:t>0.01</a:t>
                </a:r>
              </a:p>
            </p:txBody>
          </p:sp>
        </p:grp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7B70168C-DB21-447B-8BB5-ED6CCD67EC5A}"/>
              </a:ext>
            </a:extLst>
          </p:cNvPr>
          <p:cNvGrpSpPr/>
          <p:nvPr/>
        </p:nvGrpSpPr>
        <p:grpSpPr>
          <a:xfrm>
            <a:off x="1505319" y="2057906"/>
            <a:ext cx="655346" cy="1866218"/>
            <a:chOff x="4358978" y="4132696"/>
            <a:chExt cx="424304" cy="1208283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F4BFB271-9B57-4E15-9B1F-FCD26951D69F}"/>
                </a:ext>
              </a:extLst>
            </p:cNvPr>
            <p:cNvSpPr/>
            <p:nvPr/>
          </p:nvSpPr>
          <p:spPr>
            <a:xfrm>
              <a:off x="4401079" y="4132696"/>
              <a:ext cx="341842" cy="341841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841114AB-55B4-4B32-B1AE-5B90B8C92CF1}"/>
                </a:ext>
              </a:extLst>
            </p:cNvPr>
            <p:cNvSpPr txBox="1"/>
            <p:nvPr/>
          </p:nvSpPr>
          <p:spPr>
            <a:xfrm>
              <a:off x="4358978" y="4191799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1</a:t>
              </a: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F83BB3A6-AD72-499C-A121-8C9FCAA09FD2}"/>
                </a:ext>
              </a:extLst>
            </p:cNvPr>
            <p:cNvSpPr/>
            <p:nvPr/>
          </p:nvSpPr>
          <p:spPr>
            <a:xfrm>
              <a:off x="4404000" y="4577601"/>
              <a:ext cx="341842" cy="341841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0EFD2AB3-28DF-431F-8298-F08CB33DA724}"/>
                </a:ext>
              </a:extLst>
            </p:cNvPr>
            <p:cNvSpPr txBox="1"/>
            <p:nvPr/>
          </p:nvSpPr>
          <p:spPr>
            <a:xfrm>
              <a:off x="4361899" y="4636703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1</a:t>
              </a: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355A7E4B-41BD-47CE-A20B-A678A5EBCF13}"/>
                </a:ext>
              </a:extLst>
            </p:cNvPr>
            <p:cNvSpPr/>
            <p:nvPr/>
          </p:nvSpPr>
          <p:spPr>
            <a:xfrm>
              <a:off x="4406921" y="4999138"/>
              <a:ext cx="341842" cy="341841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1200"/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9722E806-BF02-4A1F-AB98-9CC8944CDFC5}"/>
                </a:ext>
              </a:extLst>
            </p:cNvPr>
            <p:cNvSpPr txBox="1"/>
            <p:nvPr/>
          </p:nvSpPr>
          <p:spPr>
            <a:xfrm>
              <a:off x="4364820" y="5058240"/>
              <a:ext cx="418462" cy="21919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600" dirty="0"/>
                <a:t>1</a:t>
              </a: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62A9E5AA-8670-4B5A-902F-20348DFB35BD}"/>
              </a:ext>
            </a:extLst>
          </p:cNvPr>
          <p:cNvSpPr txBox="1"/>
          <p:nvPr/>
        </p:nvSpPr>
        <p:spPr>
          <a:xfrm>
            <a:off x="2630414" y="1070126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GB" sz="3200" b="1" dirty="0"/>
              <a:t>3.42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3E9C36F-D8EC-4262-A46E-FB416DFA9492}"/>
              </a:ext>
            </a:extLst>
          </p:cNvPr>
          <p:cNvSpPr txBox="1"/>
          <p:nvPr/>
        </p:nvSpPr>
        <p:spPr>
          <a:xfrm>
            <a:off x="2630414" y="1077165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GB" sz="3200" b="1" dirty="0"/>
              <a:t>3.02</a:t>
            </a:r>
          </a:p>
        </p:txBody>
      </p:sp>
    </p:spTree>
    <p:extLst>
      <p:ext uri="{BB962C8B-B14F-4D97-AF65-F5344CB8AC3E}">
        <p14:creationId xmlns:p14="http://schemas.microsoft.com/office/powerpoint/2010/main" val="55351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8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2CB65BF-E713-46F9-B3E9-7300B5EFA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kern="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ADD7F83-7954-4AC5-B20B-1081499BFE07}"/>
              </a:ext>
            </a:extLst>
          </p:cNvPr>
          <p:cNvSpPr txBox="1">
            <a:spLocks/>
          </p:cNvSpPr>
          <p:nvPr/>
        </p:nvSpPr>
        <p:spPr>
          <a:xfrm>
            <a:off x="6096000" y="1567970"/>
            <a:ext cx="5486401" cy="4095590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Play zap the digit!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Enter the number 6.91 on a calculator.</a:t>
            </a: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Using subtract on the calculator, zap the digit 9 and write the equation that you entered.</a:t>
            </a: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Repeat with other digits. </a:t>
            </a:r>
          </a:p>
          <a:p>
            <a: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Repeat with other numbers.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5A9FC7-3347-4D65-BF2F-EE9278D82671}"/>
              </a:ext>
            </a:extLst>
          </p:cNvPr>
          <p:cNvSpPr txBox="1"/>
          <p:nvPr/>
        </p:nvSpPr>
        <p:spPr>
          <a:xfrm>
            <a:off x="1183909" y="2568954"/>
            <a:ext cx="403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dirty="0"/>
              <a:t>6.91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B076F8-2DFC-48D0-B64E-62C748F8F13E}"/>
              </a:ext>
            </a:extLst>
          </p:cNvPr>
          <p:cNvSpPr txBox="1"/>
          <p:nvPr/>
        </p:nvSpPr>
        <p:spPr bwMode="auto">
          <a:xfrm>
            <a:off x="2144348" y="3765827"/>
            <a:ext cx="21114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None/>
            </a:pPr>
            <a:r>
              <a:rPr lang="en-US" sz="2000" dirty="0"/>
              <a:t>6.91 – 0.9 = 6.01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01739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66646B-318B-4E81-96E9-D6D010E8B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3D2D7B0-1783-4E30-AEC6-D3678860AE44}"/>
              </a:ext>
            </a:extLst>
          </p:cNvPr>
          <p:cNvSpPr txBox="1">
            <a:spLocks/>
          </p:cNvSpPr>
          <p:nvPr/>
        </p:nvSpPr>
        <p:spPr>
          <a:xfrm>
            <a:off x="6096000" y="1567970"/>
            <a:ext cx="5486401" cy="4095590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Describe what is happening after each click.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Have all of the tenths been subtracted?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How many tenths have been subtracted? 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number is left? Why is there not a zero this time?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Repeat this activity using other numbers with two decimal places.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000" kern="0" dirty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D18E74F9-46E8-4F41-A3BC-C5F0B4C74D45}"/>
              </a:ext>
            </a:extLst>
          </p:cNvPr>
          <p:cNvGrpSpPr/>
          <p:nvPr/>
        </p:nvGrpSpPr>
        <p:grpSpPr>
          <a:xfrm>
            <a:off x="2956631" y="1930483"/>
            <a:ext cx="805559" cy="801044"/>
            <a:chOff x="4608703" y="1179394"/>
            <a:chExt cx="1074079" cy="1068059"/>
          </a:xfrm>
        </p:grpSpPr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CA57A9FA-5CE7-431B-9999-2F6A072AE44A}"/>
                </a:ext>
              </a:extLst>
            </p:cNvPr>
            <p:cNvSpPr/>
            <p:nvPr/>
          </p:nvSpPr>
          <p:spPr>
            <a:xfrm>
              <a:off x="4614720" y="1179394"/>
              <a:ext cx="1068062" cy="106805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dirty="0"/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EB4453E2-80C6-4010-A693-B02E9D113C30}"/>
                </a:ext>
              </a:extLst>
            </p:cNvPr>
            <p:cNvSpPr txBox="1"/>
            <p:nvPr/>
          </p:nvSpPr>
          <p:spPr>
            <a:xfrm>
              <a:off x="4608703" y="1417365"/>
              <a:ext cx="1074078" cy="574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3.42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25917A29-8D2C-4B48-82EC-7F75293818A2}"/>
              </a:ext>
            </a:extLst>
          </p:cNvPr>
          <p:cNvGrpSpPr/>
          <p:nvPr/>
        </p:nvGrpSpPr>
        <p:grpSpPr>
          <a:xfrm>
            <a:off x="1708935" y="2614217"/>
            <a:ext cx="1369519" cy="1297916"/>
            <a:chOff x="1708935" y="2614217"/>
            <a:chExt cx="1369519" cy="1297916"/>
          </a:xfrm>
        </p:grpSpPr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F5E35E87-A3A7-43DE-8E84-C320ED1AC0C2}"/>
                </a:ext>
              </a:extLst>
            </p:cNvPr>
            <p:cNvGrpSpPr/>
            <p:nvPr/>
          </p:nvGrpSpPr>
          <p:grpSpPr>
            <a:xfrm>
              <a:off x="1708935" y="3092449"/>
              <a:ext cx="820304" cy="819684"/>
              <a:chOff x="4128726" y="2582700"/>
              <a:chExt cx="1093739" cy="1092912"/>
            </a:xfrm>
          </p:grpSpPr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D1E7D7FE-F86A-4F30-A9B2-D9DABB08A017}"/>
                  </a:ext>
                </a:extLst>
              </p:cNvPr>
              <p:cNvSpPr/>
              <p:nvPr/>
            </p:nvSpPr>
            <p:spPr>
              <a:xfrm>
                <a:off x="4128726" y="2582700"/>
                <a:ext cx="1092914" cy="1092912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dirty="0"/>
              </a:p>
            </p:txBody>
          </p: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9E90E18B-840F-4DEF-9462-EBF47E5A3C19}"/>
                  </a:ext>
                </a:extLst>
              </p:cNvPr>
              <p:cNvSpPr txBox="1"/>
              <p:nvPr/>
            </p:nvSpPr>
            <p:spPr>
              <a:xfrm>
                <a:off x="4148387" y="2828643"/>
                <a:ext cx="1074078" cy="5745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buNone/>
                </a:pPr>
                <a:r>
                  <a:rPr lang="en-GB" sz="2200" dirty="0"/>
                  <a:t>0.3</a:t>
                </a:r>
              </a:p>
            </p:txBody>
          </p:sp>
        </p:grp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FBB957C7-B004-4453-8810-BA81411F0676}"/>
                </a:ext>
              </a:extLst>
            </p:cNvPr>
            <p:cNvCxnSpPr>
              <a:cxnSpLocks/>
              <a:stCxn id="63" idx="3"/>
              <a:endCxn id="68" idx="0"/>
            </p:cNvCxnSpPr>
            <p:nvPr/>
          </p:nvCxnSpPr>
          <p:spPr>
            <a:xfrm flipH="1">
              <a:off x="2118778" y="2614217"/>
              <a:ext cx="959676" cy="47823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CEE7D5C-2466-4025-B6EF-FD95B68B82D3}"/>
              </a:ext>
            </a:extLst>
          </p:cNvPr>
          <p:cNvGrpSpPr/>
          <p:nvPr/>
        </p:nvGrpSpPr>
        <p:grpSpPr>
          <a:xfrm>
            <a:off x="3644880" y="2614217"/>
            <a:ext cx="1365584" cy="1297916"/>
            <a:chOff x="3644880" y="2614217"/>
            <a:chExt cx="1365584" cy="1297916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FC8BD7CA-EBE6-4D24-8EDF-663B4C241447}"/>
                </a:ext>
              </a:extLst>
            </p:cNvPr>
            <p:cNvSpPr/>
            <p:nvPr/>
          </p:nvSpPr>
          <p:spPr>
            <a:xfrm>
              <a:off x="4190778" y="3092447"/>
              <a:ext cx="819686" cy="81968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dirty="0"/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1C4322CB-9F2A-4569-A69D-DA92E8B83C3E}"/>
                </a:ext>
              </a:extLst>
            </p:cNvPr>
            <p:cNvSpPr txBox="1"/>
            <p:nvPr/>
          </p:nvSpPr>
          <p:spPr>
            <a:xfrm>
              <a:off x="4195585" y="3274836"/>
              <a:ext cx="80555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buNone/>
              </a:pPr>
              <a:r>
                <a:rPr lang="en-GB" sz="2200" dirty="0"/>
                <a:t>3.12</a:t>
              </a:r>
            </a:p>
          </p:txBody>
        </p: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EF3B6D58-EAEE-4EAC-AF91-92086EE26089}"/>
                </a:ext>
              </a:extLst>
            </p:cNvPr>
            <p:cNvCxnSpPr>
              <a:cxnSpLocks/>
              <a:stCxn id="63" idx="5"/>
              <a:endCxn id="77" idx="0"/>
            </p:cNvCxnSpPr>
            <p:nvPr/>
          </p:nvCxnSpPr>
          <p:spPr>
            <a:xfrm>
              <a:off x="3644880" y="2614217"/>
              <a:ext cx="955741" cy="47823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90263649-C46A-44EA-B4E9-810F73E3BFDF}"/>
              </a:ext>
            </a:extLst>
          </p:cNvPr>
          <p:cNvGrpSpPr/>
          <p:nvPr/>
        </p:nvGrpSpPr>
        <p:grpSpPr>
          <a:xfrm>
            <a:off x="2723311" y="4116943"/>
            <a:ext cx="1300688" cy="1246816"/>
            <a:chOff x="3937195" y="4116943"/>
            <a:chExt cx="1300688" cy="1246816"/>
          </a:xfrm>
        </p:grpSpPr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493CEBB7-B652-49C2-9ADE-CBCCC149B6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37195" y="4116943"/>
              <a:ext cx="416631" cy="379598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C3BC18CE-CFCE-4063-9471-A53950982C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37195" y="4550925"/>
              <a:ext cx="416631" cy="379598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85572F6-1755-4F22-A902-E244828D9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37195" y="4984161"/>
              <a:ext cx="416631" cy="379598"/>
            </a:xfrm>
            <a:prstGeom prst="rect">
              <a:avLst/>
            </a:prstGeom>
          </p:spPr>
        </p:pic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5BAC8CE9-516F-4D14-BB44-0308E9ECCA0F}"/>
                </a:ext>
              </a:extLst>
            </p:cNvPr>
            <p:cNvSpPr/>
            <p:nvPr/>
          </p:nvSpPr>
          <p:spPr>
            <a:xfrm>
              <a:off x="4407584" y="4132696"/>
              <a:ext cx="341842" cy="341841"/>
            </a:xfrm>
            <a:prstGeom prst="ellipse">
              <a:avLst/>
            </a:prstGeom>
            <a:solidFill>
              <a:srgbClr val="FFC00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800"/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E11465F2-4AA2-45CA-B425-9012D35DD890}"/>
                </a:ext>
              </a:extLst>
            </p:cNvPr>
            <p:cNvSpPr txBox="1"/>
            <p:nvPr/>
          </p:nvSpPr>
          <p:spPr>
            <a:xfrm>
              <a:off x="4365483" y="4178286"/>
              <a:ext cx="418462" cy="246221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000" dirty="0"/>
                <a:t>0.1</a:t>
              </a:r>
            </a:p>
          </p:txBody>
        </p: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028D2934-BF95-45EA-A506-E479C025A8C9}"/>
                </a:ext>
              </a:extLst>
            </p:cNvPr>
            <p:cNvGrpSpPr/>
            <p:nvPr/>
          </p:nvGrpSpPr>
          <p:grpSpPr>
            <a:xfrm>
              <a:off x="4804365" y="4132696"/>
              <a:ext cx="430490" cy="341841"/>
              <a:chOff x="470679" y="3447045"/>
              <a:chExt cx="575098" cy="456671"/>
            </a:xfrm>
          </p:grpSpPr>
          <p:sp>
            <p:nvSpPr>
              <p:cNvPr id="89" name="Oval 88">
                <a:extLst>
                  <a:ext uri="{FF2B5EF4-FFF2-40B4-BE49-F238E27FC236}">
                    <a16:creationId xmlns:a16="http://schemas.microsoft.com/office/drawing/2014/main" id="{CC32B8D9-EB2E-4E93-81D0-2BD791825E35}"/>
                  </a:ext>
                </a:extLst>
              </p:cNvPr>
              <p:cNvSpPr/>
              <p:nvPr/>
            </p:nvSpPr>
            <p:spPr>
              <a:xfrm>
                <a:off x="529019" y="3447045"/>
                <a:ext cx="456671" cy="456671"/>
              </a:xfrm>
              <a:prstGeom prst="ellipse">
                <a:avLst/>
              </a:prstGeom>
              <a:solidFill>
                <a:srgbClr val="7EC234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800"/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3F170747-D1C8-405A-8A36-D99B5631C274}"/>
                  </a:ext>
                </a:extLst>
              </p:cNvPr>
              <p:cNvSpPr txBox="1"/>
              <p:nvPr/>
            </p:nvSpPr>
            <p:spPr>
              <a:xfrm>
                <a:off x="470679" y="3509446"/>
                <a:ext cx="575098" cy="328931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000" dirty="0"/>
                  <a:t>0.01</a:t>
                </a:r>
              </a:p>
            </p:txBody>
          </p:sp>
        </p:grp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8DFD8799-D015-4080-A3D5-1CCF11761802}"/>
                </a:ext>
              </a:extLst>
            </p:cNvPr>
            <p:cNvGrpSpPr/>
            <p:nvPr/>
          </p:nvGrpSpPr>
          <p:grpSpPr>
            <a:xfrm>
              <a:off x="4807393" y="4578789"/>
              <a:ext cx="430490" cy="341841"/>
              <a:chOff x="470679" y="3447045"/>
              <a:chExt cx="575098" cy="456671"/>
            </a:xfrm>
          </p:grpSpPr>
          <p:sp>
            <p:nvSpPr>
              <p:cNvPr id="87" name="Oval 86">
                <a:extLst>
                  <a:ext uri="{FF2B5EF4-FFF2-40B4-BE49-F238E27FC236}">
                    <a16:creationId xmlns:a16="http://schemas.microsoft.com/office/drawing/2014/main" id="{BB1585E4-0448-42FA-A021-E3EF9F5405D1}"/>
                  </a:ext>
                </a:extLst>
              </p:cNvPr>
              <p:cNvSpPr/>
              <p:nvPr/>
            </p:nvSpPr>
            <p:spPr>
              <a:xfrm>
                <a:off x="529019" y="3447045"/>
                <a:ext cx="456671" cy="456671"/>
              </a:xfrm>
              <a:prstGeom prst="ellipse">
                <a:avLst/>
              </a:prstGeom>
              <a:solidFill>
                <a:srgbClr val="7EC234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None/>
                </a:pPr>
                <a:endParaRPr lang="en-GB" sz="800"/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434C1CE-E8DA-4D1C-B894-C0B3BD25AE4E}"/>
                  </a:ext>
                </a:extLst>
              </p:cNvPr>
              <p:cNvSpPr txBox="1"/>
              <p:nvPr/>
            </p:nvSpPr>
            <p:spPr>
              <a:xfrm>
                <a:off x="470679" y="3509446"/>
                <a:ext cx="575098" cy="328931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ctr">
                  <a:buNone/>
                </a:pPr>
                <a:r>
                  <a:rPr lang="en-GB" sz="1000" dirty="0"/>
                  <a:t>0.01</a:t>
                </a:r>
              </a:p>
            </p:txBody>
          </p:sp>
        </p:grp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E8F6B0D8-D6F4-40E0-8B82-E5D7E549B71E}"/>
              </a:ext>
            </a:extLst>
          </p:cNvPr>
          <p:cNvGrpSpPr/>
          <p:nvPr/>
        </p:nvGrpSpPr>
        <p:grpSpPr>
          <a:xfrm>
            <a:off x="3154520" y="4577601"/>
            <a:ext cx="424304" cy="1176152"/>
            <a:chOff x="4368404" y="4577601"/>
            <a:chExt cx="424304" cy="1176152"/>
          </a:xfrm>
        </p:grpSpPr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F9DBD546-7004-4BC8-85EF-D7602B815876}"/>
                </a:ext>
              </a:extLst>
            </p:cNvPr>
            <p:cNvSpPr/>
            <p:nvPr/>
          </p:nvSpPr>
          <p:spPr>
            <a:xfrm>
              <a:off x="4410505" y="4577601"/>
              <a:ext cx="341842" cy="341841"/>
            </a:xfrm>
            <a:prstGeom prst="ellipse">
              <a:avLst/>
            </a:prstGeom>
            <a:solidFill>
              <a:srgbClr val="FFC00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800"/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90903B86-166A-4DF7-BE8D-347337B1EFCF}"/>
                </a:ext>
              </a:extLst>
            </p:cNvPr>
            <p:cNvSpPr txBox="1"/>
            <p:nvPr/>
          </p:nvSpPr>
          <p:spPr>
            <a:xfrm>
              <a:off x="4368404" y="4623191"/>
              <a:ext cx="418462" cy="246221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000" dirty="0"/>
                <a:t>0.1</a:t>
              </a:r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8B9F89EE-73BF-4722-95CC-3AFA5097A7A3}"/>
                </a:ext>
              </a:extLst>
            </p:cNvPr>
            <p:cNvSpPr/>
            <p:nvPr/>
          </p:nvSpPr>
          <p:spPr>
            <a:xfrm>
              <a:off x="4413426" y="4999138"/>
              <a:ext cx="341842" cy="341841"/>
            </a:xfrm>
            <a:prstGeom prst="ellipse">
              <a:avLst/>
            </a:prstGeom>
            <a:solidFill>
              <a:srgbClr val="FFC00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800"/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B28BF19D-9350-4875-BB0F-FCBA87F19FEC}"/>
                </a:ext>
              </a:extLst>
            </p:cNvPr>
            <p:cNvSpPr txBox="1"/>
            <p:nvPr/>
          </p:nvSpPr>
          <p:spPr>
            <a:xfrm>
              <a:off x="4371325" y="5044728"/>
              <a:ext cx="418462" cy="246221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000" dirty="0"/>
                <a:t>0.1</a:t>
              </a:r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EC784760-8DCC-4E62-A4E0-9908DE851B58}"/>
                </a:ext>
              </a:extLst>
            </p:cNvPr>
            <p:cNvSpPr/>
            <p:nvPr/>
          </p:nvSpPr>
          <p:spPr>
            <a:xfrm>
              <a:off x="4416347" y="5411912"/>
              <a:ext cx="341842" cy="341841"/>
            </a:xfrm>
            <a:prstGeom prst="ellipse">
              <a:avLst/>
            </a:prstGeom>
            <a:solidFill>
              <a:srgbClr val="FFC00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800"/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A19497D0-C3B9-4AEC-B851-29336CDC35AE}"/>
                </a:ext>
              </a:extLst>
            </p:cNvPr>
            <p:cNvSpPr txBox="1"/>
            <p:nvPr/>
          </p:nvSpPr>
          <p:spPr>
            <a:xfrm>
              <a:off x="4374246" y="5457502"/>
              <a:ext cx="418462" cy="246221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1000" dirty="0"/>
                <a:t>0.1</a:t>
              </a:r>
            </a:p>
          </p:txBody>
        </p:sp>
      </p:grpSp>
      <p:sp>
        <p:nvSpPr>
          <p:cNvPr id="35" name="TextBox 19">
            <a:extLst>
              <a:ext uri="{FF2B5EF4-FFF2-40B4-BE49-F238E27FC236}">
                <a16:creationId xmlns:a16="http://schemas.microsoft.com/office/drawing/2014/main" id="{B8AAB8F5-1230-4892-AE7D-B2DB41EC5A86}"/>
              </a:ext>
            </a:extLst>
          </p:cNvPr>
          <p:cNvSpPr txBox="1"/>
          <p:nvPr/>
        </p:nvSpPr>
        <p:spPr>
          <a:xfrm>
            <a:off x="6081712" y="3129635"/>
            <a:ext cx="5486401" cy="400110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US" sz="2000" i="1" dirty="0"/>
              <a:t>3 tenths have been subtracted.</a:t>
            </a:r>
            <a:endParaRPr lang="en-GB" sz="2000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1439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-0.10508 -0.0631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60" y="-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6 L 0.10482 0.0009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34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4BF2F8E-F201-4FB6-BF5C-124C8BCE2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192052-9771-4D73-A038-2467C2738EB5}"/>
              </a:ext>
            </a:extLst>
          </p:cNvPr>
          <p:cNvSpPr txBox="1"/>
          <p:nvPr/>
        </p:nvSpPr>
        <p:spPr bwMode="auto">
          <a:xfrm>
            <a:off x="213648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0.06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E59840-ABCE-45E5-95D1-3644EF1A1E57}"/>
              </a:ext>
            </a:extLst>
          </p:cNvPr>
          <p:cNvSpPr txBox="1"/>
          <p:nvPr/>
        </p:nvSpPr>
        <p:spPr bwMode="auto">
          <a:xfrm>
            <a:off x="514205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D73911-7E25-4790-815F-15FDF421BBA0}"/>
              </a:ext>
            </a:extLst>
          </p:cNvPr>
          <p:cNvSpPr txBox="1"/>
          <p:nvPr/>
        </p:nvSpPr>
        <p:spPr bwMode="auto">
          <a:xfrm>
            <a:off x="3776324" y="1434243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&lt;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CE80F414-A914-46FD-99D2-BC9AB93C7142}"/>
              </a:ext>
            </a:extLst>
          </p:cNvPr>
          <p:cNvSpPr txBox="1"/>
          <p:nvPr/>
        </p:nvSpPr>
        <p:spPr bwMode="auto">
          <a:xfrm>
            <a:off x="213648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0.16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B9D5AAF5-BD3F-431A-966E-C77767AB158D}"/>
              </a:ext>
            </a:extLst>
          </p:cNvPr>
          <p:cNvSpPr txBox="1"/>
          <p:nvPr/>
        </p:nvSpPr>
        <p:spPr bwMode="auto">
          <a:xfrm>
            <a:off x="514205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0.6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064574E9-2A3E-479A-8E5F-21AD140FC0C3}"/>
              </a:ext>
            </a:extLst>
          </p:cNvPr>
          <p:cNvSpPr txBox="1"/>
          <p:nvPr/>
        </p:nvSpPr>
        <p:spPr bwMode="auto">
          <a:xfrm>
            <a:off x="3776324" y="1433525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&lt;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A587423D-FF03-489D-AE82-A8C6EDAB71D2}"/>
              </a:ext>
            </a:extLst>
          </p:cNvPr>
          <p:cNvSpPr txBox="1"/>
          <p:nvPr/>
        </p:nvSpPr>
        <p:spPr bwMode="auto">
          <a:xfrm>
            <a:off x="213648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0.26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BAA01DBD-FD1C-41EA-86B1-8FF211F4D927}"/>
              </a:ext>
            </a:extLst>
          </p:cNvPr>
          <p:cNvSpPr txBox="1"/>
          <p:nvPr/>
        </p:nvSpPr>
        <p:spPr bwMode="auto">
          <a:xfrm>
            <a:off x="514205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0.6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8B9705BE-2AB9-482B-95AF-CA6B3F2A1180}"/>
              </a:ext>
            </a:extLst>
          </p:cNvPr>
          <p:cNvSpPr txBox="1"/>
          <p:nvPr/>
        </p:nvSpPr>
        <p:spPr bwMode="auto">
          <a:xfrm>
            <a:off x="3776324" y="1433149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&lt;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AC4423AE-ADF0-40D8-A54E-A0EA81327A80}"/>
              </a:ext>
            </a:extLst>
          </p:cNvPr>
          <p:cNvSpPr txBox="1"/>
          <p:nvPr/>
        </p:nvSpPr>
        <p:spPr bwMode="auto">
          <a:xfrm>
            <a:off x="213648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0.36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01BFAF06-9E51-49EC-860E-26403E03576D}"/>
              </a:ext>
            </a:extLst>
          </p:cNvPr>
          <p:cNvSpPr txBox="1"/>
          <p:nvPr/>
        </p:nvSpPr>
        <p:spPr bwMode="auto">
          <a:xfrm>
            <a:off x="514205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0.6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8911B8E9-60F5-4401-880F-69B6D012D8C1}"/>
              </a:ext>
            </a:extLst>
          </p:cNvPr>
          <p:cNvSpPr txBox="1"/>
          <p:nvPr/>
        </p:nvSpPr>
        <p:spPr bwMode="auto">
          <a:xfrm>
            <a:off x="3776324" y="1433149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&lt;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523069C2-F1DD-43CD-9888-19EE30C31876}"/>
              </a:ext>
            </a:extLst>
          </p:cNvPr>
          <p:cNvSpPr txBox="1"/>
          <p:nvPr/>
        </p:nvSpPr>
        <p:spPr bwMode="auto">
          <a:xfrm>
            <a:off x="213648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0.46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5DB48E84-ECB9-4A06-A35A-6DFBC2CEACC9}"/>
              </a:ext>
            </a:extLst>
          </p:cNvPr>
          <p:cNvSpPr txBox="1"/>
          <p:nvPr/>
        </p:nvSpPr>
        <p:spPr bwMode="auto">
          <a:xfrm>
            <a:off x="514205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0.6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812B55B2-B488-45F5-A64C-8585CB1EA738}"/>
              </a:ext>
            </a:extLst>
          </p:cNvPr>
          <p:cNvSpPr txBox="1"/>
          <p:nvPr/>
        </p:nvSpPr>
        <p:spPr bwMode="auto">
          <a:xfrm>
            <a:off x="3776324" y="1433149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&lt;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AD41D487-D1A6-450D-A7E6-2392DB62A9B6}"/>
              </a:ext>
            </a:extLst>
          </p:cNvPr>
          <p:cNvSpPr txBox="1"/>
          <p:nvPr/>
        </p:nvSpPr>
        <p:spPr bwMode="auto">
          <a:xfrm>
            <a:off x="213648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0.56</a:t>
            </a: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09F9E510-FEB7-4FFA-9093-7D4BAE03E5FA}"/>
              </a:ext>
            </a:extLst>
          </p:cNvPr>
          <p:cNvSpPr txBox="1"/>
          <p:nvPr/>
        </p:nvSpPr>
        <p:spPr bwMode="auto">
          <a:xfrm>
            <a:off x="514205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0.6</a:t>
            </a: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C958B3A9-1F99-4E71-BB32-E7162AFD0120}"/>
              </a:ext>
            </a:extLst>
          </p:cNvPr>
          <p:cNvSpPr txBox="1"/>
          <p:nvPr/>
        </p:nvSpPr>
        <p:spPr bwMode="auto">
          <a:xfrm>
            <a:off x="3776324" y="1432431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&lt;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D8705E54-84D8-4B99-96EB-98C557F429B1}"/>
              </a:ext>
            </a:extLst>
          </p:cNvPr>
          <p:cNvSpPr txBox="1"/>
          <p:nvPr/>
        </p:nvSpPr>
        <p:spPr bwMode="auto">
          <a:xfrm>
            <a:off x="213648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0.66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B50AD8E7-8A89-41B5-9F80-197339137F15}"/>
              </a:ext>
            </a:extLst>
          </p:cNvPr>
          <p:cNvSpPr txBox="1"/>
          <p:nvPr/>
        </p:nvSpPr>
        <p:spPr bwMode="auto">
          <a:xfrm>
            <a:off x="514205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0.6</a:t>
            </a: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BD95EC42-8CEA-44B4-BD41-28DD165E47BA}"/>
              </a:ext>
            </a:extLst>
          </p:cNvPr>
          <p:cNvSpPr txBox="1"/>
          <p:nvPr/>
        </p:nvSpPr>
        <p:spPr bwMode="auto">
          <a:xfrm>
            <a:off x="3776324" y="1432431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&gt;</a:t>
            </a: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A0A289C8-097B-405E-95F8-54B9A6E09971}"/>
              </a:ext>
            </a:extLst>
          </p:cNvPr>
          <p:cNvSpPr txBox="1"/>
          <p:nvPr/>
        </p:nvSpPr>
        <p:spPr bwMode="auto">
          <a:xfrm>
            <a:off x="213648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0.76</a:t>
            </a:r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93FFD411-E140-41A4-8572-C3B617DC4334}"/>
              </a:ext>
            </a:extLst>
          </p:cNvPr>
          <p:cNvSpPr txBox="1"/>
          <p:nvPr/>
        </p:nvSpPr>
        <p:spPr bwMode="auto">
          <a:xfrm>
            <a:off x="514205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0.6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3BF97304-B343-4006-9FE3-C9183AEBB822}"/>
              </a:ext>
            </a:extLst>
          </p:cNvPr>
          <p:cNvSpPr txBox="1"/>
          <p:nvPr/>
        </p:nvSpPr>
        <p:spPr bwMode="auto">
          <a:xfrm>
            <a:off x="3776324" y="1432431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&gt;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FC8E9E56-13FA-4F6B-B248-006A56EDFFED}"/>
              </a:ext>
            </a:extLst>
          </p:cNvPr>
          <p:cNvSpPr txBox="1"/>
          <p:nvPr/>
        </p:nvSpPr>
        <p:spPr bwMode="auto">
          <a:xfrm>
            <a:off x="213648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0.86</a:t>
            </a: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1CF060C3-343C-4645-954D-B960FE3B8341}"/>
              </a:ext>
            </a:extLst>
          </p:cNvPr>
          <p:cNvSpPr txBox="1"/>
          <p:nvPr/>
        </p:nvSpPr>
        <p:spPr bwMode="auto">
          <a:xfrm>
            <a:off x="514205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0.6</a:t>
            </a:r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7DB61C06-631B-4C63-8DAD-18441BA50AFC}"/>
              </a:ext>
            </a:extLst>
          </p:cNvPr>
          <p:cNvSpPr txBox="1"/>
          <p:nvPr/>
        </p:nvSpPr>
        <p:spPr bwMode="auto">
          <a:xfrm>
            <a:off x="3776324" y="1432431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&gt;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E29E03D4-33A8-4850-A90B-7F5B7B15DED1}"/>
              </a:ext>
            </a:extLst>
          </p:cNvPr>
          <p:cNvSpPr txBox="1"/>
          <p:nvPr/>
        </p:nvSpPr>
        <p:spPr bwMode="auto">
          <a:xfrm>
            <a:off x="213648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0.96</a:t>
            </a: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47B11007-AF8B-4FC8-B316-E4B4D939ECEF}"/>
              </a:ext>
            </a:extLst>
          </p:cNvPr>
          <p:cNvSpPr txBox="1"/>
          <p:nvPr/>
        </p:nvSpPr>
        <p:spPr bwMode="auto">
          <a:xfrm>
            <a:off x="514205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0.6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6450CC34-CA96-4810-974D-0EA0AD8CE274}"/>
              </a:ext>
            </a:extLst>
          </p:cNvPr>
          <p:cNvSpPr txBox="1"/>
          <p:nvPr/>
        </p:nvSpPr>
        <p:spPr bwMode="auto">
          <a:xfrm>
            <a:off x="3776324" y="1432431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&gt;</a:t>
            </a:r>
          </a:p>
        </p:txBody>
      </p:sp>
      <p:pic>
        <p:nvPicPr>
          <p:cNvPr id="111" name="Picture 110">
            <a:extLst>
              <a:ext uri="{FF2B5EF4-FFF2-40B4-BE49-F238E27FC236}">
                <a16:creationId xmlns:a16="http://schemas.microsoft.com/office/drawing/2014/main" id="{B71583DB-38C0-4C74-BC9B-4923271EE8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398" y="2761141"/>
            <a:ext cx="224877" cy="2088135"/>
          </a:xfrm>
          <a:prstGeom prst="rect">
            <a:avLst/>
          </a:prstGeom>
        </p:spPr>
      </p:pic>
      <p:pic>
        <p:nvPicPr>
          <p:cNvPr id="112" name="Picture 111" descr="A screen shot of a computer&#10;&#10;Description automatically generated">
            <a:extLst>
              <a:ext uri="{FF2B5EF4-FFF2-40B4-BE49-F238E27FC236}">
                <a16:creationId xmlns:a16="http://schemas.microsoft.com/office/drawing/2014/main" id="{32250CC9-E159-4B54-83D5-8285B3A902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226" y="2761141"/>
            <a:ext cx="224877" cy="224877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FF561649-F806-4D85-9B73-C92F5E30B2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971" y="2761141"/>
            <a:ext cx="224877" cy="2088135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3721CC5D-5C8D-4C3C-86AF-8C9C35E44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805" y="2761141"/>
            <a:ext cx="224877" cy="2088135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AA8028C7-58C5-4C1D-B391-A7FBB72C3E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3377" y="2761141"/>
            <a:ext cx="224877" cy="2088135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CBAD9BF7-F0EE-4FC6-9058-E68670BC7D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992" y="2761141"/>
            <a:ext cx="224877" cy="2088135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179F9021-91C4-4543-98B8-7ABAF9AD2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564" y="2761141"/>
            <a:ext cx="224877" cy="2088135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BAE7C6C8-8F9B-46D1-AD6D-14769B18A7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006" y="2761141"/>
            <a:ext cx="224877" cy="2088135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E8EBF4F8-C904-4E3A-A7A2-4958537DDE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578" y="2761141"/>
            <a:ext cx="224877" cy="2088135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20BC2BDE-F6C0-4AEC-B7D6-B210F69F8F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412" y="2761141"/>
            <a:ext cx="224877" cy="2088135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1E1AAEE3-1A42-47B5-B7A0-F7A0E6516F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85" y="2761141"/>
            <a:ext cx="224877" cy="2088135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5034643D-23C9-4749-ACB0-FD002931A8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2761141"/>
            <a:ext cx="224877" cy="2088135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0B5950D6-C49E-4D48-9639-2E257D2258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172" y="2761141"/>
            <a:ext cx="224877" cy="2088135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2D777BB2-4051-4EE5-B7AC-C964440AC7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549" y="2761141"/>
            <a:ext cx="224877" cy="2088135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9956680E-EEBB-4190-829B-1B4CF9BE47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383" y="2761141"/>
            <a:ext cx="224877" cy="2088135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6C0EED99-0111-40B5-B00D-87FD1A8EAE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956" y="2761141"/>
            <a:ext cx="224877" cy="2088135"/>
          </a:xfrm>
          <a:prstGeom prst="rect">
            <a:avLst/>
          </a:prstGeom>
        </p:spPr>
      </p:pic>
      <p:pic>
        <p:nvPicPr>
          <p:cNvPr id="141" name="Picture 140" descr="A screen shot of a computer&#10;&#10;Description automatically generated">
            <a:extLst>
              <a:ext uri="{FF2B5EF4-FFF2-40B4-BE49-F238E27FC236}">
                <a16:creationId xmlns:a16="http://schemas.microsoft.com/office/drawing/2014/main" id="{4DD5AA23-9E5D-4E5C-AE58-E639F299B5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226" y="3036490"/>
            <a:ext cx="224877" cy="224877"/>
          </a:xfrm>
          <a:prstGeom prst="rect">
            <a:avLst/>
          </a:prstGeom>
        </p:spPr>
      </p:pic>
      <p:pic>
        <p:nvPicPr>
          <p:cNvPr id="142" name="Picture 141" descr="A screen shot of a computer&#10;&#10;Description automatically generated">
            <a:extLst>
              <a:ext uri="{FF2B5EF4-FFF2-40B4-BE49-F238E27FC236}">
                <a16:creationId xmlns:a16="http://schemas.microsoft.com/office/drawing/2014/main" id="{1DE0A6D8-2F7B-440D-8459-D57B0B7D05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226" y="3311840"/>
            <a:ext cx="224877" cy="224877"/>
          </a:xfrm>
          <a:prstGeom prst="rect">
            <a:avLst/>
          </a:prstGeom>
        </p:spPr>
      </p:pic>
      <p:pic>
        <p:nvPicPr>
          <p:cNvPr id="143" name="Picture 142" descr="A screen shot of a computer&#10;&#10;Description automatically generated">
            <a:extLst>
              <a:ext uri="{FF2B5EF4-FFF2-40B4-BE49-F238E27FC236}">
                <a16:creationId xmlns:a16="http://schemas.microsoft.com/office/drawing/2014/main" id="{B0C9DD3D-4E70-4F30-994F-58904C5845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98" y="2761140"/>
            <a:ext cx="224877" cy="224877"/>
          </a:xfrm>
          <a:prstGeom prst="rect">
            <a:avLst/>
          </a:prstGeom>
        </p:spPr>
      </p:pic>
      <p:pic>
        <p:nvPicPr>
          <p:cNvPr id="144" name="Picture 143" descr="A screen shot of a computer&#10;&#10;Description automatically generated">
            <a:extLst>
              <a:ext uri="{FF2B5EF4-FFF2-40B4-BE49-F238E27FC236}">
                <a16:creationId xmlns:a16="http://schemas.microsoft.com/office/drawing/2014/main" id="{3E645BDD-268F-48F3-B96B-2C45D0379E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98" y="3036489"/>
            <a:ext cx="224877" cy="224877"/>
          </a:xfrm>
          <a:prstGeom prst="rect">
            <a:avLst/>
          </a:prstGeom>
        </p:spPr>
      </p:pic>
      <p:pic>
        <p:nvPicPr>
          <p:cNvPr id="145" name="Picture 144" descr="A screen shot of a computer&#10;&#10;Description automatically generated">
            <a:extLst>
              <a:ext uri="{FF2B5EF4-FFF2-40B4-BE49-F238E27FC236}">
                <a16:creationId xmlns:a16="http://schemas.microsoft.com/office/drawing/2014/main" id="{9068CB27-BCF6-43ED-8F2C-B9B93B1C27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98" y="3311839"/>
            <a:ext cx="224877" cy="224877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FDAC259-8DDA-4983-A7A4-4A2B16E2FC83}"/>
              </a:ext>
            </a:extLst>
          </p:cNvPr>
          <p:cNvSpPr txBox="1">
            <a:spLocks/>
          </p:cNvSpPr>
          <p:nvPr/>
        </p:nvSpPr>
        <p:spPr>
          <a:xfrm>
            <a:off x="6192012" y="1197850"/>
            <a:ext cx="5390389" cy="4095590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same about the two numbers represented? What is different?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is greater? To find out compare each digit in turn starting with the highest value digit, the </a:t>
            </a:r>
            <a:r>
              <a:rPr lang="en-GB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ones.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Both numbers have zero ones. Then move to the next column</a:t>
            </a:r>
            <a:r>
              <a:rPr lang="en-GB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starting with the tenths and then the hundredths.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first has zero </a:t>
            </a:r>
            <a:r>
              <a:rPr lang="en-GB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tenths 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the second has </a:t>
            </a:r>
            <a:r>
              <a:rPr lang="en-GB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tenths, so the second number has the highest value. Can you explain why?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an inequality comparing the two numbers.</a:t>
            </a:r>
            <a:endParaRPr lang="en-GB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Repeat 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other numbers.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None/>
            </a:pPr>
            <a:endParaRPr lang="en-GB" sz="2000" dirty="0"/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72 0.0002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072 0.001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72 0.0002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072 0.0016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72 0.0002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072 0.00162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72 0.00023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072 0.00162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72 0.00023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072 0.00162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72 0.00023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072 0.00162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72 0.00023 " pathEditMode="relative" rAng="0" ptsTypes="AA">
                                      <p:cBhvr>
                                        <p:cTn id="170" dur="2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17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072 0.00162 " pathEditMode="relative" rAng="0" ptsTypes="AA">
                                      <p:cBhvr>
                                        <p:cTn id="172" dur="2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0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72 0.00023 " pathEditMode="relative" rAng="0" ptsTypes="AA">
                                      <p:cBhvr>
                                        <p:cTn id="196" dur="2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19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072 0.00162 " pathEditMode="relative" rAng="0" ptsTypes="AA">
                                      <p:cBhvr>
                                        <p:cTn id="198" dur="2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72 0.00023 " pathEditMode="relative" rAng="0" ptsTypes="AA">
                                      <p:cBhvr>
                                        <p:cTn id="222" dur="2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22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072 0.00162 " pathEditMode="relative" rAng="0" ptsTypes="AA">
                                      <p:cBhvr>
                                        <p:cTn id="224" dur="2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72 0.00023 " pathEditMode="relative" rAng="0" ptsTypes="AA">
                                      <p:cBhvr>
                                        <p:cTn id="248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24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072 0.00162 " pathEditMode="relative" rAng="0" ptsTypes="AA">
                                      <p:cBhvr>
                                        <p:cTn id="250" dur="2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2000"/>
                            </p:stCondLst>
                            <p:childTnLst>
                              <p:par>
                                <p:cTn id="2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1" grpId="0"/>
      <p:bldP spid="11" grpId="1"/>
      <p:bldP spid="98" grpId="0"/>
      <p:bldP spid="98" grpId="1"/>
      <p:bldP spid="98" grpId="2"/>
      <p:bldP spid="99" grpId="0"/>
      <p:bldP spid="99" grpId="1"/>
      <p:bldP spid="99" grpId="2"/>
      <p:bldP spid="100" grpId="0"/>
      <p:bldP spid="100" grpId="1"/>
      <p:bldP spid="168" grpId="0"/>
      <p:bldP spid="168" grpId="1"/>
      <p:bldP spid="168" grpId="2"/>
      <p:bldP spid="169" grpId="0"/>
      <p:bldP spid="169" grpId="1"/>
      <p:bldP spid="169" grpId="2"/>
      <p:bldP spid="170" grpId="0"/>
      <p:bldP spid="170" grpId="1"/>
      <p:bldP spid="171" grpId="0"/>
      <p:bldP spid="171" grpId="1"/>
      <p:bldP spid="171" grpId="2"/>
      <p:bldP spid="172" grpId="0"/>
      <p:bldP spid="172" grpId="1"/>
      <p:bldP spid="172" grpId="2"/>
      <p:bldP spid="173" grpId="0"/>
      <p:bldP spid="173" grpId="1"/>
      <p:bldP spid="178" grpId="0"/>
      <p:bldP spid="178" grpId="1"/>
      <p:bldP spid="178" grpId="2"/>
      <p:bldP spid="179" grpId="0"/>
      <p:bldP spid="179" grpId="1"/>
      <p:bldP spid="179" grpId="2"/>
      <p:bldP spid="180" grpId="0"/>
      <p:bldP spid="180" grpId="1"/>
      <p:bldP spid="181" grpId="0"/>
      <p:bldP spid="181" grpId="1"/>
      <p:bldP spid="181" grpId="2"/>
      <p:bldP spid="182" grpId="0"/>
      <p:bldP spid="182" grpId="1"/>
      <p:bldP spid="182" grpId="2"/>
      <p:bldP spid="183" grpId="0"/>
      <p:bldP spid="183" grpId="1"/>
      <p:bldP spid="184" grpId="0"/>
      <p:bldP spid="184" grpId="1"/>
      <p:bldP spid="184" grpId="2"/>
      <p:bldP spid="185" grpId="0"/>
      <p:bldP spid="185" grpId="1"/>
      <p:bldP spid="185" grpId="2"/>
      <p:bldP spid="186" grpId="0"/>
      <p:bldP spid="186" grpId="1"/>
      <p:bldP spid="187" grpId="0"/>
      <p:bldP spid="187" grpId="1"/>
      <p:bldP spid="187" grpId="2"/>
      <p:bldP spid="188" grpId="0"/>
      <p:bldP spid="188" grpId="1"/>
      <p:bldP spid="188" grpId="2"/>
      <p:bldP spid="189" grpId="0"/>
      <p:bldP spid="189" grpId="1"/>
      <p:bldP spid="190" grpId="0"/>
      <p:bldP spid="190" grpId="1"/>
      <p:bldP spid="190" grpId="2"/>
      <p:bldP spid="191" grpId="0"/>
      <p:bldP spid="191" grpId="1"/>
      <p:bldP spid="191" grpId="2"/>
      <p:bldP spid="192" grpId="0"/>
      <p:bldP spid="192" grpId="1"/>
      <p:bldP spid="193" grpId="0"/>
      <p:bldP spid="193" grpId="1"/>
      <p:bldP spid="193" grpId="2"/>
      <p:bldP spid="194" grpId="0"/>
      <p:bldP spid="194" grpId="1"/>
      <p:bldP spid="194" grpId="2"/>
      <p:bldP spid="195" grpId="0"/>
      <p:bldP spid="19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4BF2F8E-F201-4FB6-BF5C-124C8BCE2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Tx/>
              <a:buFontTx/>
              <a:buNone/>
            </a:pPr>
            <a:r>
              <a:rPr lang="en-US" altLang="en-US" dirty="0"/>
              <a:t>5NPV-2 Place value in decimal fractions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192052-9771-4D73-A038-2467C2738EB5}"/>
              </a:ext>
            </a:extLst>
          </p:cNvPr>
          <p:cNvSpPr txBox="1"/>
          <p:nvPr/>
        </p:nvSpPr>
        <p:spPr bwMode="auto">
          <a:xfrm>
            <a:off x="1502164" y="1434244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2.06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E59840-ABCE-45E5-95D1-3644EF1A1E57}"/>
              </a:ext>
            </a:extLst>
          </p:cNvPr>
          <p:cNvSpPr txBox="1"/>
          <p:nvPr/>
        </p:nvSpPr>
        <p:spPr bwMode="auto">
          <a:xfrm>
            <a:off x="4507731" y="1434244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D73911-7E25-4790-815F-15FDF421BBA0}"/>
              </a:ext>
            </a:extLst>
          </p:cNvPr>
          <p:cNvSpPr txBox="1"/>
          <p:nvPr/>
        </p:nvSpPr>
        <p:spPr bwMode="auto">
          <a:xfrm>
            <a:off x="3142004" y="1434243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&lt;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5DFE035-34C2-4CFD-9D90-07DE34306AC0}"/>
              </a:ext>
            </a:extLst>
          </p:cNvPr>
          <p:cNvSpPr txBox="1">
            <a:spLocks/>
          </p:cNvSpPr>
          <p:nvPr/>
        </p:nvSpPr>
        <p:spPr>
          <a:xfrm>
            <a:off x="6192012" y="1567969"/>
            <a:ext cx="5664628" cy="4683201"/>
          </a:xfrm>
          <a:prstGeom prst="rect">
            <a:avLst/>
          </a:prstGeom>
        </p:spPr>
        <p:txBody>
          <a:bodyPr/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defRPr sz="2400">
                <a:solidFill>
                  <a:srgbClr val="585858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●"/>
              <a:defRPr sz="2100">
                <a:solidFill>
                  <a:srgbClr val="585858"/>
                </a:solidFill>
                <a:latin typeface="+mn-lt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Char char="–"/>
              <a:defRPr sz="1800">
                <a:solidFill>
                  <a:srgbClr val="585858"/>
                </a:solidFill>
                <a:latin typeface="+mn-lt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425">
                <a:solidFill>
                  <a:schemeClr val="tx1"/>
                </a:solidFill>
                <a:latin typeface="+mn-lt"/>
              </a:defRPr>
            </a:lvl9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same about the two numbers represented? What is different?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is greater? To find out compare each digit in turn starting with the highest value digit, the ones. Then move to the </a:t>
            </a:r>
            <a:r>
              <a:rPr lang="en-GB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tenth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s, the first has zero </a:t>
            </a:r>
            <a:r>
              <a:rPr lang="en-GB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tenth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and the second has 4 </a:t>
            </a:r>
            <a:r>
              <a:rPr lang="en-GB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tenth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s, so the second number has the highest value. Can you explain why?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an inequality comparing the two numbers.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Repeat 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other pairs of 4-digit numbers.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585858"/>
              </a:buClr>
              <a:buNone/>
            </a:pPr>
            <a:endParaRPr lang="en-GB" sz="2000" dirty="0"/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kern="0" dirty="0">
              <a:solidFill>
                <a:schemeClr val="tx1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EEF7E10-D2C2-40BA-AE1B-E2BDB1BB7E49}"/>
              </a:ext>
            </a:extLst>
          </p:cNvPr>
          <p:cNvGraphicFramePr>
            <a:graphicFrameLocks noGrp="1"/>
          </p:cNvGraphicFramePr>
          <p:nvPr/>
        </p:nvGraphicFramePr>
        <p:xfrm>
          <a:off x="986045" y="2095960"/>
          <a:ext cx="1725906" cy="38528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5302">
                  <a:extLst>
                    <a:ext uri="{9D8B030D-6E8A-4147-A177-3AD203B41FA5}">
                      <a16:colId xmlns:a16="http://schemas.microsoft.com/office/drawing/2014/main" val="1381558999"/>
                    </a:ext>
                  </a:extLst>
                </a:gridCol>
                <a:gridCol w="575302">
                  <a:extLst>
                    <a:ext uri="{9D8B030D-6E8A-4147-A177-3AD203B41FA5}">
                      <a16:colId xmlns:a16="http://schemas.microsoft.com/office/drawing/2014/main" val="2504133960"/>
                    </a:ext>
                  </a:extLst>
                </a:gridCol>
                <a:gridCol w="575302">
                  <a:extLst>
                    <a:ext uri="{9D8B030D-6E8A-4147-A177-3AD203B41FA5}">
                      <a16:colId xmlns:a16="http://schemas.microsoft.com/office/drawing/2014/main" val="2064331815"/>
                    </a:ext>
                  </a:extLst>
                </a:gridCol>
              </a:tblGrid>
              <a:tr h="27949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Myriad Pro Semibold"/>
                        </a:rPr>
                        <a:t>1s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Myriad Pro Semibold"/>
                        </a:rPr>
                        <a:t>0.1s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Myriad Pro Semibold"/>
                        </a:rPr>
                        <a:t>0.01s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645214"/>
                  </a:ext>
                </a:extLst>
              </a:tr>
              <a:tr h="357333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223166"/>
                  </a:ext>
                </a:extLst>
              </a:tr>
            </a:tbl>
          </a:graphicData>
        </a:graphic>
      </p:graphicFrame>
      <p:grpSp>
        <p:nvGrpSpPr>
          <p:cNvPr id="35" name="Group 34">
            <a:extLst>
              <a:ext uri="{FF2B5EF4-FFF2-40B4-BE49-F238E27FC236}">
                <a16:creationId xmlns:a16="http://schemas.microsoft.com/office/drawing/2014/main" id="{87756BFA-15D9-4C3D-8C09-F222635F4190}"/>
              </a:ext>
            </a:extLst>
          </p:cNvPr>
          <p:cNvGrpSpPr/>
          <p:nvPr/>
        </p:nvGrpSpPr>
        <p:grpSpPr>
          <a:xfrm>
            <a:off x="1064644" y="2450337"/>
            <a:ext cx="409219" cy="334290"/>
            <a:chOff x="4400447" y="4277313"/>
            <a:chExt cx="526853" cy="430385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92ED7FC-A101-49A3-97A0-CD68D50577FB}"/>
                </a:ext>
              </a:extLst>
            </p:cNvPr>
            <p:cNvSpPr/>
            <p:nvPr/>
          </p:nvSpPr>
          <p:spPr>
            <a:xfrm>
              <a:off x="4452169" y="4277313"/>
              <a:ext cx="430387" cy="430385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CC28339-610E-48C9-817D-CAF850A41E08}"/>
                </a:ext>
              </a:extLst>
            </p:cNvPr>
            <p:cNvSpPr txBox="1"/>
            <p:nvPr/>
          </p:nvSpPr>
          <p:spPr>
            <a:xfrm>
              <a:off x="4400447" y="4343915"/>
              <a:ext cx="526853" cy="29718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1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48BF3B1-B620-40F2-A275-BF4819F7D66F}"/>
              </a:ext>
            </a:extLst>
          </p:cNvPr>
          <p:cNvGrpSpPr/>
          <p:nvPr/>
        </p:nvGrpSpPr>
        <p:grpSpPr>
          <a:xfrm>
            <a:off x="2211280" y="2450337"/>
            <a:ext cx="420982" cy="334291"/>
            <a:chOff x="470679" y="3447045"/>
            <a:chExt cx="575098" cy="456671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D0CD8743-767B-4DC9-80AD-2F521FB8928B}"/>
                </a:ext>
              </a:extLst>
            </p:cNvPr>
            <p:cNvSpPr/>
            <p:nvPr/>
          </p:nvSpPr>
          <p:spPr>
            <a:xfrm>
              <a:off x="529019" y="3447045"/>
              <a:ext cx="456671" cy="456671"/>
            </a:xfrm>
            <a:prstGeom prst="ellipse">
              <a:avLst/>
            </a:prstGeom>
            <a:solidFill>
              <a:srgbClr val="7EC23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09783A4-3BB3-4658-8C7C-8EF5EAD26C15}"/>
                </a:ext>
              </a:extLst>
            </p:cNvPr>
            <p:cNvSpPr txBox="1"/>
            <p:nvPr/>
          </p:nvSpPr>
          <p:spPr>
            <a:xfrm>
              <a:off x="470679" y="3516244"/>
              <a:ext cx="575098" cy="31533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0.01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EB04625-892F-49B6-BB27-69762CA109DA}"/>
              </a:ext>
            </a:extLst>
          </p:cNvPr>
          <p:cNvGrpSpPr/>
          <p:nvPr/>
        </p:nvGrpSpPr>
        <p:grpSpPr>
          <a:xfrm>
            <a:off x="1064644" y="2835789"/>
            <a:ext cx="409219" cy="334290"/>
            <a:chOff x="4400447" y="4277313"/>
            <a:chExt cx="526853" cy="430385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885F2713-79DB-4CB5-91F1-CDA729B3A8F8}"/>
                </a:ext>
              </a:extLst>
            </p:cNvPr>
            <p:cNvSpPr/>
            <p:nvPr/>
          </p:nvSpPr>
          <p:spPr>
            <a:xfrm>
              <a:off x="4452169" y="4277313"/>
              <a:ext cx="430387" cy="430385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4E11133-F150-41F6-9B86-3A1619F65BBB}"/>
                </a:ext>
              </a:extLst>
            </p:cNvPr>
            <p:cNvSpPr txBox="1"/>
            <p:nvPr/>
          </p:nvSpPr>
          <p:spPr>
            <a:xfrm>
              <a:off x="4400447" y="4343915"/>
              <a:ext cx="526853" cy="29718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1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4A15EC1E-E18E-4EFA-9895-1D34FCF80AAD}"/>
              </a:ext>
            </a:extLst>
          </p:cNvPr>
          <p:cNvGrpSpPr/>
          <p:nvPr/>
        </p:nvGrpSpPr>
        <p:grpSpPr>
          <a:xfrm>
            <a:off x="2211280" y="2835789"/>
            <a:ext cx="420982" cy="334291"/>
            <a:chOff x="470679" y="3447045"/>
            <a:chExt cx="575098" cy="456671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D8166997-163A-4A00-8D4C-75780220ECDE}"/>
                </a:ext>
              </a:extLst>
            </p:cNvPr>
            <p:cNvSpPr/>
            <p:nvPr/>
          </p:nvSpPr>
          <p:spPr>
            <a:xfrm>
              <a:off x="529019" y="3447045"/>
              <a:ext cx="456671" cy="456671"/>
            </a:xfrm>
            <a:prstGeom prst="ellipse">
              <a:avLst/>
            </a:prstGeom>
            <a:solidFill>
              <a:srgbClr val="7EC23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54E7CEB-BF27-487B-B094-AE331B4C7F42}"/>
                </a:ext>
              </a:extLst>
            </p:cNvPr>
            <p:cNvSpPr txBox="1"/>
            <p:nvPr/>
          </p:nvSpPr>
          <p:spPr>
            <a:xfrm>
              <a:off x="470679" y="3516244"/>
              <a:ext cx="575098" cy="31533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0.01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F1A667A-B74E-4CC0-82D1-D619AC6C057B}"/>
              </a:ext>
            </a:extLst>
          </p:cNvPr>
          <p:cNvGrpSpPr/>
          <p:nvPr/>
        </p:nvGrpSpPr>
        <p:grpSpPr>
          <a:xfrm>
            <a:off x="2211280" y="3221241"/>
            <a:ext cx="420982" cy="334291"/>
            <a:chOff x="470679" y="3447045"/>
            <a:chExt cx="575098" cy="456671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92F3631E-1AE6-418C-946A-6DA986A2968A}"/>
                </a:ext>
              </a:extLst>
            </p:cNvPr>
            <p:cNvSpPr/>
            <p:nvPr/>
          </p:nvSpPr>
          <p:spPr>
            <a:xfrm>
              <a:off x="529019" y="3447045"/>
              <a:ext cx="456671" cy="456671"/>
            </a:xfrm>
            <a:prstGeom prst="ellipse">
              <a:avLst/>
            </a:prstGeom>
            <a:solidFill>
              <a:srgbClr val="7EC23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62E309FC-F656-4AE8-8197-EB133B907B22}"/>
                </a:ext>
              </a:extLst>
            </p:cNvPr>
            <p:cNvSpPr txBox="1"/>
            <p:nvPr/>
          </p:nvSpPr>
          <p:spPr>
            <a:xfrm>
              <a:off x="470679" y="3516244"/>
              <a:ext cx="575098" cy="31533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0.01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D97A782-B6EB-4F95-AFC2-9AADB813E699}"/>
              </a:ext>
            </a:extLst>
          </p:cNvPr>
          <p:cNvGrpSpPr/>
          <p:nvPr/>
        </p:nvGrpSpPr>
        <p:grpSpPr>
          <a:xfrm>
            <a:off x="2211280" y="3606693"/>
            <a:ext cx="420982" cy="334291"/>
            <a:chOff x="470679" y="3447045"/>
            <a:chExt cx="575098" cy="456671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82059B39-26AC-4572-9302-C00A61720F97}"/>
                </a:ext>
              </a:extLst>
            </p:cNvPr>
            <p:cNvSpPr/>
            <p:nvPr/>
          </p:nvSpPr>
          <p:spPr>
            <a:xfrm>
              <a:off x="529019" y="3447045"/>
              <a:ext cx="456671" cy="456671"/>
            </a:xfrm>
            <a:prstGeom prst="ellipse">
              <a:avLst/>
            </a:prstGeom>
            <a:solidFill>
              <a:srgbClr val="7EC23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EE25480-C2E3-42AC-8F88-191E20160C24}"/>
                </a:ext>
              </a:extLst>
            </p:cNvPr>
            <p:cNvSpPr txBox="1"/>
            <p:nvPr/>
          </p:nvSpPr>
          <p:spPr>
            <a:xfrm>
              <a:off x="470679" y="3516244"/>
              <a:ext cx="575098" cy="31533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0.01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0583229-DC4A-4A68-9F59-6F15E4183701}"/>
              </a:ext>
            </a:extLst>
          </p:cNvPr>
          <p:cNvGrpSpPr/>
          <p:nvPr/>
        </p:nvGrpSpPr>
        <p:grpSpPr>
          <a:xfrm>
            <a:off x="2211280" y="4377597"/>
            <a:ext cx="420982" cy="334291"/>
            <a:chOff x="470679" y="3447045"/>
            <a:chExt cx="575098" cy="456671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DA5C9D00-5E7E-4954-A571-D473B7292151}"/>
                </a:ext>
              </a:extLst>
            </p:cNvPr>
            <p:cNvSpPr/>
            <p:nvPr/>
          </p:nvSpPr>
          <p:spPr>
            <a:xfrm>
              <a:off x="529019" y="3447045"/>
              <a:ext cx="456671" cy="456671"/>
            </a:xfrm>
            <a:prstGeom prst="ellipse">
              <a:avLst/>
            </a:prstGeom>
            <a:solidFill>
              <a:srgbClr val="7EC23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45673E8E-7F4D-4035-8E1F-33EDC2DE7F4B}"/>
                </a:ext>
              </a:extLst>
            </p:cNvPr>
            <p:cNvSpPr txBox="1"/>
            <p:nvPr/>
          </p:nvSpPr>
          <p:spPr>
            <a:xfrm>
              <a:off x="470679" y="3516244"/>
              <a:ext cx="575098" cy="31533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0.01</a:t>
              </a:r>
            </a:p>
          </p:txBody>
        </p:sp>
      </p:grpSp>
      <p:sp>
        <p:nvSpPr>
          <p:cNvPr id="98" name="TextBox 97">
            <a:extLst>
              <a:ext uri="{FF2B5EF4-FFF2-40B4-BE49-F238E27FC236}">
                <a16:creationId xmlns:a16="http://schemas.microsoft.com/office/drawing/2014/main" id="{CE80F414-A914-46FD-99D2-BC9AB93C7142}"/>
              </a:ext>
            </a:extLst>
          </p:cNvPr>
          <p:cNvSpPr txBox="1"/>
          <p:nvPr/>
        </p:nvSpPr>
        <p:spPr bwMode="auto">
          <a:xfrm>
            <a:off x="1502164" y="1433526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2.16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B9D5AAF5-BD3F-431A-966E-C77767AB158D}"/>
              </a:ext>
            </a:extLst>
          </p:cNvPr>
          <p:cNvSpPr txBox="1"/>
          <p:nvPr/>
        </p:nvSpPr>
        <p:spPr bwMode="auto">
          <a:xfrm>
            <a:off x="4507731" y="1433526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2.6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064574E9-2A3E-479A-8E5F-21AD140FC0C3}"/>
              </a:ext>
            </a:extLst>
          </p:cNvPr>
          <p:cNvSpPr txBox="1"/>
          <p:nvPr/>
        </p:nvSpPr>
        <p:spPr bwMode="auto">
          <a:xfrm>
            <a:off x="3142004" y="1433525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&lt;</a:t>
            </a:r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AF3693C0-9612-46EA-9846-29517BB70253}"/>
              </a:ext>
            </a:extLst>
          </p:cNvPr>
          <p:cNvGrpSpPr/>
          <p:nvPr/>
        </p:nvGrpSpPr>
        <p:grpSpPr>
          <a:xfrm>
            <a:off x="1642765" y="2450336"/>
            <a:ext cx="409219" cy="334291"/>
            <a:chOff x="5676460" y="4277312"/>
            <a:chExt cx="526852" cy="430385"/>
          </a:xfrm>
        </p:grpSpPr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661893E6-50B8-4FA3-A70B-456E7EC983C6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C3230105-53FA-4E09-846A-72A937565EE3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F63B9C5A-B104-4469-B804-1FCAB46326ED}"/>
              </a:ext>
            </a:extLst>
          </p:cNvPr>
          <p:cNvGrpSpPr/>
          <p:nvPr/>
        </p:nvGrpSpPr>
        <p:grpSpPr>
          <a:xfrm>
            <a:off x="2211280" y="3992145"/>
            <a:ext cx="420982" cy="334291"/>
            <a:chOff x="470679" y="3447045"/>
            <a:chExt cx="575098" cy="456671"/>
          </a:xfrm>
        </p:grpSpPr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5B549086-37D7-44BD-80C9-BC54109981C4}"/>
                </a:ext>
              </a:extLst>
            </p:cNvPr>
            <p:cNvSpPr/>
            <p:nvPr/>
          </p:nvSpPr>
          <p:spPr>
            <a:xfrm>
              <a:off x="529019" y="3447045"/>
              <a:ext cx="456671" cy="456671"/>
            </a:xfrm>
            <a:prstGeom prst="ellipse">
              <a:avLst/>
            </a:prstGeom>
            <a:solidFill>
              <a:srgbClr val="7EC23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078D24BE-10D4-4AAD-B793-7374DB0DF194}"/>
                </a:ext>
              </a:extLst>
            </p:cNvPr>
            <p:cNvSpPr txBox="1"/>
            <p:nvPr/>
          </p:nvSpPr>
          <p:spPr>
            <a:xfrm>
              <a:off x="470679" y="3516244"/>
              <a:ext cx="575098" cy="31533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0.01</a:t>
              </a:r>
            </a:p>
          </p:txBody>
        </p:sp>
      </p:grpSp>
      <p:graphicFrame>
        <p:nvGraphicFramePr>
          <p:cNvPr id="113" name="Table 112">
            <a:extLst>
              <a:ext uri="{FF2B5EF4-FFF2-40B4-BE49-F238E27FC236}">
                <a16:creationId xmlns:a16="http://schemas.microsoft.com/office/drawing/2014/main" id="{AB1E2B05-0364-4004-904B-26AA5FD272AE}"/>
              </a:ext>
            </a:extLst>
          </p:cNvPr>
          <p:cNvGraphicFramePr>
            <a:graphicFrameLocks noGrp="1"/>
          </p:cNvGraphicFramePr>
          <p:nvPr/>
        </p:nvGraphicFramePr>
        <p:xfrm>
          <a:off x="3895695" y="2095960"/>
          <a:ext cx="1725906" cy="38528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5302">
                  <a:extLst>
                    <a:ext uri="{9D8B030D-6E8A-4147-A177-3AD203B41FA5}">
                      <a16:colId xmlns:a16="http://schemas.microsoft.com/office/drawing/2014/main" val="1381558999"/>
                    </a:ext>
                  </a:extLst>
                </a:gridCol>
                <a:gridCol w="575302">
                  <a:extLst>
                    <a:ext uri="{9D8B030D-6E8A-4147-A177-3AD203B41FA5}">
                      <a16:colId xmlns:a16="http://schemas.microsoft.com/office/drawing/2014/main" val="2504133960"/>
                    </a:ext>
                  </a:extLst>
                </a:gridCol>
                <a:gridCol w="575302">
                  <a:extLst>
                    <a:ext uri="{9D8B030D-6E8A-4147-A177-3AD203B41FA5}">
                      <a16:colId xmlns:a16="http://schemas.microsoft.com/office/drawing/2014/main" val="2064331815"/>
                    </a:ext>
                  </a:extLst>
                </a:gridCol>
              </a:tblGrid>
              <a:tr h="27949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Myriad Pro Semibold"/>
                        </a:rPr>
                        <a:t>1s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Myriad Pro Semibold"/>
                        </a:rPr>
                        <a:t>0.1s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Myriad Pro Semibold"/>
                        </a:rPr>
                        <a:t>0.01s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645214"/>
                  </a:ext>
                </a:extLst>
              </a:tr>
              <a:tr h="357333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223166"/>
                  </a:ext>
                </a:extLst>
              </a:tr>
            </a:tbl>
          </a:graphicData>
        </a:graphic>
      </p:graphicFrame>
      <p:grpSp>
        <p:nvGrpSpPr>
          <p:cNvPr id="114" name="Group 113">
            <a:extLst>
              <a:ext uri="{FF2B5EF4-FFF2-40B4-BE49-F238E27FC236}">
                <a16:creationId xmlns:a16="http://schemas.microsoft.com/office/drawing/2014/main" id="{AC3C5539-077E-4563-9218-84AE72E5C88F}"/>
              </a:ext>
            </a:extLst>
          </p:cNvPr>
          <p:cNvGrpSpPr/>
          <p:nvPr/>
        </p:nvGrpSpPr>
        <p:grpSpPr>
          <a:xfrm>
            <a:off x="3974294" y="2450337"/>
            <a:ext cx="409219" cy="334290"/>
            <a:chOff x="4400447" y="4277313"/>
            <a:chExt cx="526853" cy="430385"/>
          </a:xfrm>
        </p:grpSpPr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C8C8CB00-D497-40A8-81A4-CDF27CB18FF8}"/>
                </a:ext>
              </a:extLst>
            </p:cNvPr>
            <p:cNvSpPr/>
            <p:nvPr/>
          </p:nvSpPr>
          <p:spPr>
            <a:xfrm>
              <a:off x="4452169" y="4277313"/>
              <a:ext cx="430387" cy="430385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40682936-7C55-430D-88FD-563E0024D7F0}"/>
                </a:ext>
              </a:extLst>
            </p:cNvPr>
            <p:cNvSpPr txBox="1"/>
            <p:nvPr/>
          </p:nvSpPr>
          <p:spPr>
            <a:xfrm>
              <a:off x="4400447" y="4343915"/>
              <a:ext cx="526853" cy="29718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1</a:t>
              </a: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384CD106-2440-46AA-9C5B-D6848F5E35A9}"/>
              </a:ext>
            </a:extLst>
          </p:cNvPr>
          <p:cNvGrpSpPr/>
          <p:nvPr/>
        </p:nvGrpSpPr>
        <p:grpSpPr>
          <a:xfrm>
            <a:off x="3974294" y="2835789"/>
            <a:ext cx="409219" cy="334290"/>
            <a:chOff x="4400447" y="4277313"/>
            <a:chExt cx="526853" cy="430385"/>
          </a:xfrm>
        </p:grpSpPr>
        <p:sp>
          <p:nvSpPr>
            <p:cNvPr id="121" name="Oval 120">
              <a:extLst>
                <a:ext uri="{FF2B5EF4-FFF2-40B4-BE49-F238E27FC236}">
                  <a16:creationId xmlns:a16="http://schemas.microsoft.com/office/drawing/2014/main" id="{DC95AB22-4843-4487-AC66-4C50A72BC727}"/>
                </a:ext>
              </a:extLst>
            </p:cNvPr>
            <p:cNvSpPr/>
            <p:nvPr/>
          </p:nvSpPr>
          <p:spPr>
            <a:xfrm>
              <a:off x="4452169" y="4277313"/>
              <a:ext cx="430387" cy="430385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C4CB7B3E-BAD5-4E8E-9DEA-6B4F81FC8613}"/>
                </a:ext>
              </a:extLst>
            </p:cNvPr>
            <p:cNvSpPr txBox="1"/>
            <p:nvPr/>
          </p:nvSpPr>
          <p:spPr>
            <a:xfrm>
              <a:off x="4400447" y="4343915"/>
              <a:ext cx="526853" cy="29718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1</a:t>
              </a:r>
            </a:p>
          </p:txBody>
        </p: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3C4C82E4-CCC5-4E50-B7C2-936E08E6C79B}"/>
              </a:ext>
            </a:extLst>
          </p:cNvPr>
          <p:cNvGrpSpPr/>
          <p:nvPr/>
        </p:nvGrpSpPr>
        <p:grpSpPr>
          <a:xfrm>
            <a:off x="4552415" y="2450336"/>
            <a:ext cx="409219" cy="334291"/>
            <a:chOff x="5676460" y="4277312"/>
            <a:chExt cx="526852" cy="430385"/>
          </a:xfrm>
        </p:grpSpPr>
        <p:sp>
          <p:nvSpPr>
            <p:cNvPr id="139" name="Oval 138">
              <a:extLst>
                <a:ext uri="{FF2B5EF4-FFF2-40B4-BE49-F238E27FC236}">
                  <a16:creationId xmlns:a16="http://schemas.microsoft.com/office/drawing/2014/main" id="{2EDF8A66-61AD-420D-9EC5-F8D7C29F291A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E299529B-8A5F-4E6F-AE71-FAEB6B116A14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FA6B300A-D6DE-4496-9F1F-87A17F90E54D}"/>
              </a:ext>
            </a:extLst>
          </p:cNvPr>
          <p:cNvGrpSpPr/>
          <p:nvPr/>
        </p:nvGrpSpPr>
        <p:grpSpPr>
          <a:xfrm>
            <a:off x="4552415" y="2837443"/>
            <a:ext cx="409219" cy="334291"/>
            <a:chOff x="5676460" y="4277312"/>
            <a:chExt cx="526852" cy="430385"/>
          </a:xfrm>
        </p:grpSpPr>
        <p:sp>
          <p:nvSpPr>
            <p:cNvPr id="151" name="Oval 150">
              <a:extLst>
                <a:ext uri="{FF2B5EF4-FFF2-40B4-BE49-F238E27FC236}">
                  <a16:creationId xmlns:a16="http://schemas.microsoft.com/office/drawing/2014/main" id="{91B22FB6-DD55-4A04-84E5-6BCF1C13DE16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87449B6C-2F17-4E5A-A38C-9B8219709F27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05D98CA9-7168-4872-8324-47E509292038}"/>
              </a:ext>
            </a:extLst>
          </p:cNvPr>
          <p:cNvGrpSpPr/>
          <p:nvPr/>
        </p:nvGrpSpPr>
        <p:grpSpPr>
          <a:xfrm>
            <a:off x="4552415" y="3221241"/>
            <a:ext cx="409219" cy="334291"/>
            <a:chOff x="5676460" y="4277312"/>
            <a:chExt cx="526852" cy="430385"/>
          </a:xfrm>
        </p:grpSpPr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333FFD6B-BDAB-46C0-AC06-62E085D4541F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155" name="TextBox 154">
              <a:extLst>
                <a:ext uri="{FF2B5EF4-FFF2-40B4-BE49-F238E27FC236}">
                  <a16:creationId xmlns:a16="http://schemas.microsoft.com/office/drawing/2014/main" id="{FD27A4AB-EFCE-4F40-8EE9-6CF202010A2D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ECF9C331-7675-4DB5-8E57-1F17DE228C64}"/>
              </a:ext>
            </a:extLst>
          </p:cNvPr>
          <p:cNvGrpSpPr/>
          <p:nvPr/>
        </p:nvGrpSpPr>
        <p:grpSpPr>
          <a:xfrm>
            <a:off x="4552415" y="3608348"/>
            <a:ext cx="409219" cy="334291"/>
            <a:chOff x="5676460" y="4277312"/>
            <a:chExt cx="526852" cy="430385"/>
          </a:xfrm>
        </p:grpSpPr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67A52AA3-A88A-4D18-9D4C-3A0C77F12D07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DBCD5CA9-1DED-469F-83F5-0B6771F0A714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159" name="Group 158">
            <a:extLst>
              <a:ext uri="{FF2B5EF4-FFF2-40B4-BE49-F238E27FC236}">
                <a16:creationId xmlns:a16="http://schemas.microsoft.com/office/drawing/2014/main" id="{F4F51367-4E6E-4A3F-8E4A-EAFCCDC2A024}"/>
              </a:ext>
            </a:extLst>
          </p:cNvPr>
          <p:cNvGrpSpPr/>
          <p:nvPr/>
        </p:nvGrpSpPr>
        <p:grpSpPr>
          <a:xfrm>
            <a:off x="4552415" y="4006552"/>
            <a:ext cx="409219" cy="334291"/>
            <a:chOff x="5676460" y="4277312"/>
            <a:chExt cx="526852" cy="430385"/>
          </a:xfrm>
        </p:grpSpPr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0BA2921E-BA73-47D6-9584-52EB53E7358C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3DDABD4D-16AA-40AB-8AEA-D087C4410F3E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F9035786-B318-4708-AA49-34FD7CEF3542}"/>
              </a:ext>
            </a:extLst>
          </p:cNvPr>
          <p:cNvGrpSpPr/>
          <p:nvPr/>
        </p:nvGrpSpPr>
        <p:grpSpPr>
          <a:xfrm>
            <a:off x="4552415" y="4393659"/>
            <a:ext cx="409219" cy="334291"/>
            <a:chOff x="5676460" y="4277312"/>
            <a:chExt cx="526852" cy="430385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DBE9FE5C-41C5-41A6-B286-418343395EF1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8A9F8C92-C219-4CD7-AE23-AA7BC1F80CA7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sp>
        <p:nvSpPr>
          <p:cNvPr id="168" name="TextBox 167">
            <a:extLst>
              <a:ext uri="{FF2B5EF4-FFF2-40B4-BE49-F238E27FC236}">
                <a16:creationId xmlns:a16="http://schemas.microsoft.com/office/drawing/2014/main" id="{A587423D-FF03-489D-AE82-A8C6EDAB71D2}"/>
              </a:ext>
            </a:extLst>
          </p:cNvPr>
          <p:cNvSpPr txBox="1"/>
          <p:nvPr/>
        </p:nvSpPr>
        <p:spPr bwMode="auto">
          <a:xfrm>
            <a:off x="1502164" y="1433149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2.26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BAA01DBD-FD1C-41EA-86B1-8FF211F4D927}"/>
              </a:ext>
            </a:extLst>
          </p:cNvPr>
          <p:cNvSpPr txBox="1"/>
          <p:nvPr/>
        </p:nvSpPr>
        <p:spPr bwMode="auto">
          <a:xfrm>
            <a:off x="4507731" y="1433149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2.6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8B9705BE-2AB9-482B-95AF-CA6B3F2A1180}"/>
              </a:ext>
            </a:extLst>
          </p:cNvPr>
          <p:cNvSpPr txBox="1"/>
          <p:nvPr/>
        </p:nvSpPr>
        <p:spPr bwMode="auto">
          <a:xfrm>
            <a:off x="3142004" y="1433149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&lt;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AC4423AE-ADF0-40D8-A54E-A0EA81327A80}"/>
              </a:ext>
            </a:extLst>
          </p:cNvPr>
          <p:cNvSpPr txBox="1"/>
          <p:nvPr/>
        </p:nvSpPr>
        <p:spPr bwMode="auto">
          <a:xfrm>
            <a:off x="1502164" y="1433149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2.36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01BFAF06-9E51-49EC-860E-26403E03576D}"/>
              </a:ext>
            </a:extLst>
          </p:cNvPr>
          <p:cNvSpPr txBox="1"/>
          <p:nvPr/>
        </p:nvSpPr>
        <p:spPr bwMode="auto">
          <a:xfrm>
            <a:off x="4507731" y="1433149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2.6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8911B8E9-60F5-4401-880F-69B6D012D8C1}"/>
              </a:ext>
            </a:extLst>
          </p:cNvPr>
          <p:cNvSpPr txBox="1"/>
          <p:nvPr/>
        </p:nvSpPr>
        <p:spPr bwMode="auto">
          <a:xfrm>
            <a:off x="3142004" y="1433149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&lt;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523069C2-F1DD-43CD-9888-19EE30C31876}"/>
              </a:ext>
            </a:extLst>
          </p:cNvPr>
          <p:cNvSpPr txBox="1"/>
          <p:nvPr/>
        </p:nvSpPr>
        <p:spPr bwMode="auto">
          <a:xfrm>
            <a:off x="1502164" y="1433149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2.46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5DB48E84-ECB9-4A06-A35A-6DFBC2CEACC9}"/>
              </a:ext>
            </a:extLst>
          </p:cNvPr>
          <p:cNvSpPr txBox="1"/>
          <p:nvPr/>
        </p:nvSpPr>
        <p:spPr bwMode="auto">
          <a:xfrm>
            <a:off x="4507731" y="1433149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2.6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812B55B2-B488-45F5-A64C-8585CB1EA738}"/>
              </a:ext>
            </a:extLst>
          </p:cNvPr>
          <p:cNvSpPr txBox="1"/>
          <p:nvPr/>
        </p:nvSpPr>
        <p:spPr bwMode="auto">
          <a:xfrm>
            <a:off x="3142004" y="1433149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&lt;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AD41D487-D1A6-450D-A7E6-2392DB62A9B6}"/>
              </a:ext>
            </a:extLst>
          </p:cNvPr>
          <p:cNvSpPr txBox="1"/>
          <p:nvPr/>
        </p:nvSpPr>
        <p:spPr bwMode="auto">
          <a:xfrm>
            <a:off x="150216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2.56</a:t>
            </a: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09F9E510-FEB7-4FFA-9093-7D4BAE03E5FA}"/>
              </a:ext>
            </a:extLst>
          </p:cNvPr>
          <p:cNvSpPr txBox="1"/>
          <p:nvPr/>
        </p:nvSpPr>
        <p:spPr bwMode="auto">
          <a:xfrm>
            <a:off x="450773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2.6</a:t>
            </a: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C958B3A9-1F99-4E71-BB32-E7162AFD0120}"/>
              </a:ext>
            </a:extLst>
          </p:cNvPr>
          <p:cNvSpPr txBox="1"/>
          <p:nvPr/>
        </p:nvSpPr>
        <p:spPr bwMode="auto">
          <a:xfrm>
            <a:off x="3142004" y="1432431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&lt;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D8705E54-84D8-4B99-96EB-98C557F429B1}"/>
              </a:ext>
            </a:extLst>
          </p:cNvPr>
          <p:cNvSpPr txBox="1"/>
          <p:nvPr/>
        </p:nvSpPr>
        <p:spPr bwMode="auto">
          <a:xfrm>
            <a:off x="150216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2.66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B50AD8E7-8A89-41B5-9F80-197339137F15}"/>
              </a:ext>
            </a:extLst>
          </p:cNvPr>
          <p:cNvSpPr txBox="1"/>
          <p:nvPr/>
        </p:nvSpPr>
        <p:spPr bwMode="auto">
          <a:xfrm>
            <a:off x="450773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2.6</a:t>
            </a: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BD95EC42-8CEA-44B4-BD41-28DD165E47BA}"/>
              </a:ext>
            </a:extLst>
          </p:cNvPr>
          <p:cNvSpPr txBox="1"/>
          <p:nvPr/>
        </p:nvSpPr>
        <p:spPr bwMode="auto">
          <a:xfrm>
            <a:off x="3142004" y="1432431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&gt;</a:t>
            </a: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A0A289C8-097B-405E-95F8-54B9A6E09971}"/>
              </a:ext>
            </a:extLst>
          </p:cNvPr>
          <p:cNvSpPr txBox="1"/>
          <p:nvPr/>
        </p:nvSpPr>
        <p:spPr bwMode="auto">
          <a:xfrm>
            <a:off x="150216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2.76</a:t>
            </a:r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93FFD411-E140-41A4-8572-C3B617DC4334}"/>
              </a:ext>
            </a:extLst>
          </p:cNvPr>
          <p:cNvSpPr txBox="1"/>
          <p:nvPr/>
        </p:nvSpPr>
        <p:spPr bwMode="auto">
          <a:xfrm>
            <a:off x="450773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2.6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3BF97304-B343-4006-9FE3-C9183AEBB822}"/>
              </a:ext>
            </a:extLst>
          </p:cNvPr>
          <p:cNvSpPr txBox="1"/>
          <p:nvPr/>
        </p:nvSpPr>
        <p:spPr bwMode="auto">
          <a:xfrm>
            <a:off x="3142004" y="1432431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&gt;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FC8E9E56-13FA-4F6B-B248-006A56EDFFED}"/>
              </a:ext>
            </a:extLst>
          </p:cNvPr>
          <p:cNvSpPr txBox="1"/>
          <p:nvPr/>
        </p:nvSpPr>
        <p:spPr bwMode="auto">
          <a:xfrm>
            <a:off x="150216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2.86</a:t>
            </a: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1CF060C3-343C-4645-954D-B960FE3B8341}"/>
              </a:ext>
            </a:extLst>
          </p:cNvPr>
          <p:cNvSpPr txBox="1"/>
          <p:nvPr/>
        </p:nvSpPr>
        <p:spPr bwMode="auto">
          <a:xfrm>
            <a:off x="450773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2.6</a:t>
            </a:r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7DB61C06-631B-4C63-8DAD-18441BA50AFC}"/>
              </a:ext>
            </a:extLst>
          </p:cNvPr>
          <p:cNvSpPr txBox="1"/>
          <p:nvPr/>
        </p:nvSpPr>
        <p:spPr bwMode="auto">
          <a:xfrm>
            <a:off x="3142004" y="1432431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&gt;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E29E03D4-33A8-4850-A90B-7F5B7B15DED1}"/>
              </a:ext>
            </a:extLst>
          </p:cNvPr>
          <p:cNvSpPr txBox="1"/>
          <p:nvPr/>
        </p:nvSpPr>
        <p:spPr bwMode="auto">
          <a:xfrm>
            <a:off x="1502164" y="1432431"/>
            <a:ext cx="7200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2.96</a:t>
            </a: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47B11007-AF8B-4FC8-B316-E4B4D939ECEF}"/>
              </a:ext>
            </a:extLst>
          </p:cNvPr>
          <p:cNvSpPr txBox="1"/>
          <p:nvPr/>
        </p:nvSpPr>
        <p:spPr bwMode="auto">
          <a:xfrm>
            <a:off x="4507731" y="1432431"/>
            <a:ext cx="5629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2.6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6450CC34-CA96-4810-974D-0EA0AD8CE274}"/>
              </a:ext>
            </a:extLst>
          </p:cNvPr>
          <p:cNvSpPr txBox="1"/>
          <p:nvPr/>
        </p:nvSpPr>
        <p:spPr bwMode="auto">
          <a:xfrm>
            <a:off x="3142004" y="1432431"/>
            <a:ext cx="367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&gt;</a:t>
            </a:r>
          </a:p>
        </p:txBody>
      </p: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1A8971F5-4066-4854-AE7D-FFD84CFEFCEB}"/>
              </a:ext>
            </a:extLst>
          </p:cNvPr>
          <p:cNvGrpSpPr/>
          <p:nvPr/>
        </p:nvGrpSpPr>
        <p:grpSpPr>
          <a:xfrm>
            <a:off x="1642765" y="2834714"/>
            <a:ext cx="409219" cy="334291"/>
            <a:chOff x="5676460" y="4277312"/>
            <a:chExt cx="526852" cy="430385"/>
          </a:xfrm>
        </p:grpSpPr>
        <p:sp>
          <p:nvSpPr>
            <p:cNvPr id="197" name="Oval 196">
              <a:extLst>
                <a:ext uri="{FF2B5EF4-FFF2-40B4-BE49-F238E27FC236}">
                  <a16:creationId xmlns:a16="http://schemas.microsoft.com/office/drawing/2014/main" id="{F7CE83CA-5A8B-423B-9031-80E67DEC9E34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B102F737-8CB0-42D6-A746-76D0A19F788C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199" name="Group 198">
            <a:extLst>
              <a:ext uri="{FF2B5EF4-FFF2-40B4-BE49-F238E27FC236}">
                <a16:creationId xmlns:a16="http://schemas.microsoft.com/office/drawing/2014/main" id="{E4446C78-47C3-49E1-9E27-4A7588934448}"/>
              </a:ext>
            </a:extLst>
          </p:cNvPr>
          <p:cNvGrpSpPr/>
          <p:nvPr/>
        </p:nvGrpSpPr>
        <p:grpSpPr>
          <a:xfrm>
            <a:off x="1642765" y="3221241"/>
            <a:ext cx="409219" cy="334291"/>
            <a:chOff x="5676460" y="4277312"/>
            <a:chExt cx="526852" cy="430385"/>
          </a:xfrm>
        </p:grpSpPr>
        <p:sp>
          <p:nvSpPr>
            <p:cNvPr id="200" name="Oval 199">
              <a:extLst>
                <a:ext uri="{FF2B5EF4-FFF2-40B4-BE49-F238E27FC236}">
                  <a16:creationId xmlns:a16="http://schemas.microsoft.com/office/drawing/2014/main" id="{4FAB0D0E-E62D-4559-AAB3-C989504584DF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AD6DBC7D-33AB-4B45-A769-48D91F92859F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5E83FC21-F618-4AA4-971E-EB4B521C9F1B}"/>
              </a:ext>
            </a:extLst>
          </p:cNvPr>
          <p:cNvGrpSpPr/>
          <p:nvPr/>
        </p:nvGrpSpPr>
        <p:grpSpPr>
          <a:xfrm>
            <a:off x="1642765" y="3605619"/>
            <a:ext cx="409219" cy="334291"/>
            <a:chOff x="5676460" y="4277312"/>
            <a:chExt cx="526852" cy="430385"/>
          </a:xfrm>
        </p:grpSpPr>
        <p:sp>
          <p:nvSpPr>
            <p:cNvPr id="203" name="Oval 202">
              <a:extLst>
                <a:ext uri="{FF2B5EF4-FFF2-40B4-BE49-F238E27FC236}">
                  <a16:creationId xmlns:a16="http://schemas.microsoft.com/office/drawing/2014/main" id="{46063415-A1CD-4E9C-8D7F-384372E28B3F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159F68B6-D2BD-4B2C-ABBB-DCD76F6BE07C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660E26EB-5810-47EF-A4DF-CC7395F33917}"/>
              </a:ext>
            </a:extLst>
          </p:cNvPr>
          <p:cNvGrpSpPr/>
          <p:nvPr/>
        </p:nvGrpSpPr>
        <p:grpSpPr>
          <a:xfrm>
            <a:off x="1642765" y="4002006"/>
            <a:ext cx="409219" cy="334291"/>
            <a:chOff x="5676460" y="4277312"/>
            <a:chExt cx="526852" cy="430385"/>
          </a:xfrm>
        </p:grpSpPr>
        <p:sp>
          <p:nvSpPr>
            <p:cNvPr id="206" name="Oval 205">
              <a:extLst>
                <a:ext uri="{FF2B5EF4-FFF2-40B4-BE49-F238E27FC236}">
                  <a16:creationId xmlns:a16="http://schemas.microsoft.com/office/drawing/2014/main" id="{FF64472E-9120-4D3A-AA9C-870022A3C64E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B7FD099E-8131-4A00-8F1C-FB0D920F4662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208" name="Group 207">
            <a:extLst>
              <a:ext uri="{FF2B5EF4-FFF2-40B4-BE49-F238E27FC236}">
                <a16:creationId xmlns:a16="http://schemas.microsoft.com/office/drawing/2014/main" id="{581328B0-276D-4712-94AD-18BF3270C062}"/>
              </a:ext>
            </a:extLst>
          </p:cNvPr>
          <p:cNvGrpSpPr/>
          <p:nvPr/>
        </p:nvGrpSpPr>
        <p:grpSpPr>
          <a:xfrm>
            <a:off x="1642765" y="4386384"/>
            <a:ext cx="409219" cy="334291"/>
            <a:chOff x="5676460" y="4277312"/>
            <a:chExt cx="526852" cy="430385"/>
          </a:xfrm>
        </p:grpSpPr>
        <p:sp>
          <p:nvSpPr>
            <p:cNvPr id="209" name="Oval 208">
              <a:extLst>
                <a:ext uri="{FF2B5EF4-FFF2-40B4-BE49-F238E27FC236}">
                  <a16:creationId xmlns:a16="http://schemas.microsoft.com/office/drawing/2014/main" id="{EA0E253A-8246-4B6B-B37B-A1168700D7DA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AE49CC08-8F49-4979-BD49-8A06A5C77704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86814A26-FA9E-4660-8007-AA59A68D9D7F}"/>
              </a:ext>
            </a:extLst>
          </p:cNvPr>
          <p:cNvGrpSpPr/>
          <p:nvPr/>
        </p:nvGrpSpPr>
        <p:grpSpPr>
          <a:xfrm>
            <a:off x="1642765" y="4781470"/>
            <a:ext cx="409219" cy="334291"/>
            <a:chOff x="5676460" y="4277312"/>
            <a:chExt cx="526852" cy="430385"/>
          </a:xfrm>
        </p:grpSpPr>
        <p:sp>
          <p:nvSpPr>
            <p:cNvPr id="212" name="Oval 211">
              <a:extLst>
                <a:ext uri="{FF2B5EF4-FFF2-40B4-BE49-F238E27FC236}">
                  <a16:creationId xmlns:a16="http://schemas.microsoft.com/office/drawing/2014/main" id="{796D77EE-A6F6-4170-8901-E03C0713CEAC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FFCF3606-F6D9-4350-A117-48EACC689FC0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E0C308FA-1229-4F35-9D2B-9ECBD1CA9876}"/>
              </a:ext>
            </a:extLst>
          </p:cNvPr>
          <p:cNvGrpSpPr/>
          <p:nvPr/>
        </p:nvGrpSpPr>
        <p:grpSpPr>
          <a:xfrm>
            <a:off x="1642765" y="5165848"/>
            <a:ext cx="409219" cy="334291"/>
            <a:chOff x="5676460" y="4277312"/>
            <a:chExt cx="526852" cy="430385"/>
          </a:xfrm>
        </p:grpSpPr>
        <p:sp>
          <p:nvSpPr>
            <p:cNvPr id="215" name="Oval 214">
              <a:extLst>
                <a:ext uri="{FF2B5EF4-FFF2-40B4-BE49-F238E27FC236}">
                  <a16:creationId xmlns:a16="http://schemas.microsoft.com/office/drawing/2014/main" id="{649E874C-E455-46B0-9BA1-4C49DCFF85D9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8D05A2AE-7213-4EDA-9F6B-FDE245953892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  <p:grpSp>
        <p:nvGrpSpPr>
          <p:cNvPr id="217" name="Group 216">
            <a:extLst>
              <a:ext uri="{FF2B5EF4-FFF2-40B4-BE49-F238E27FC236}">
                <a16:creationId xmlns:a16="http://schemas.microsoft.com/office/drawing/2014/main" id="{F319846C-4D00-447B-9233-7E4A39DBEC16}"/>
              </a:ext>
            </a:extLst>
          </p:cNvPr>
          <p:cNvGrpSpPr/>
          <p:nvPr/>
        </p:nvGrpSpPr>
        <p:grpSpPr>
          <a:xfrm>
            <a:off x="1642765" y="5551961"/>
            <a:ext cx="409219" cy="334291"/>
            <a:chOff x="5676460" y="4277312"/>
            <a:chExt cx="526852" cy="430385"/>
          </a:xfrm>
        </p:grpSpPr>
        <p:sp>
          <p:nvSpPr>
            <p:cNvPr id="218" name="Oval 217">
              <a:extLst>
                <a:ext uri="{FF2B5EF4-FFF2-40B4-BE49-F238E27FC236}">
                  <a16:creationId xmlns:a16="http://schemas.microsoft.com/office/drawing/2014/main" id="{B483EA2F-9B0B-4550-9E07-63EEB893E177}"/>
                </a:ext>
              </a:extLst>
            </p:cNvPr>
            <p:cNvSpPr/>
            <p:nvPr/>
          </p:nvSpPr>
          <p:spPr>
            <a:xfrm>
              <a:off x="5729465" y="4277312"/>
              <a:ext cx="430386" cy="430385"/>
            </a:xfrm>
            <a:prstGeom prst="ellipse">
              <a:avLst/>
            </a:pr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None/>
              </a:pPr>
              <a:endParaRPr lang="en-GB" sz="700"/>
            </a:p>
          </p:txBody>
        </p:sp>
        <p:sp>
          <p:nvSpPr>
            <p:cNvPr id="219" name="TextBox 218">
              <a:extLst>
                <a:ext uri="{FF2B5EF4-FFF2-40B4-BE49-F238E27FC236}">
                  <a16:creationId xmlns:a16="http://schemas.microsoft.com/office/drawing/2014/main" id="{D4ABBAB5-F839-4F57-BED7-4DF9BA70AA8A}"/>
                </a:ext>
              </a:extLst>
            </p:cNvPr>
            <p:cNvSpPr txBox="1"/>
            <p:nvPr/>
          </p:nvSpPr>
          <p:spPr>
            <a:xfrm>
              <a:off x="5676460" y="4343913"/>
              <a:ext cx="526852" cy="29718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 anchorCtr="0">
              <a:spAutoFit/>
            </a:bodyPr>
            <a:lstStyle/>
            <a:p>
              <a:pPr algn="ctr">
                <a:buNone/>
              </a:pPr>
              <a:r>
                <a:rPr lang="en-GB" sz="900" dirty="0"/>
                <a:t>0.1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117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2.59259E-6 L 0.07201 0.0002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59259E-6 L -0.07201 0.001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2.59259E-6 L 0.07201 0.0002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59259E-6 L -0.07201 0.0016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2.59259E-6 L 0.07201 0.0002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59259E-6 L -0.07201 0.00162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2.59259E-6 L 0.07201 0.00023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59259E-6 L -0.07201 0.00162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2.59259E-6 L 0.07201 0.00023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59259E-6 L -0.07201 0.00162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11111E-6 L 0.07201 0.00023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11111E-6 L -0.07201 0.00162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11111E-6 L 0.07201 0.00023 " pathEditMode="relative" rAng="0" ptsTypes="AA">
                                      <p:cBhvr>
                                        <p:cTn id="170" dur="2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17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11111E-6 L -0.07201 0.00162 " pathEditMode="relative" rAng="0" ptsTypes="AA">
                                      <p:cBhvr>
                                        <p:cTn id="172" dur="2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0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11111E-6 L 0.07201 0.00023 " pathEditMode="relative" rAng="0" ptsTypes="AA">
                                      <p:cBhvr>
                                        <p:cTn id="196" dur="2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19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11111E-6 L -0.07201 0.00162 " pathEditMode="relative" rAng="0" ptsTypes="AA">
                                      <p:cBhvr>
                                        <p:cTn id="198" dur="2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11111E-6 L 0.07201 0.00023 " pathEditMode="relative" rAng="0" ptsTypes="AA">
                                      <p:cBhvr>
                                        <p:cTn id="222" dur="2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22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11111E-6 L -0.07201 0.00162 " pathEditMode="relative" rAng="0" ptsTypes="AA">
                                      <p:cBhvr>
                                        <p:cTn id="224" dur="2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11111E-6 L 0.07201 0.00023 " pathEditMode="relative" rAng="0" ptsTypes="AA">
                                      <p:cBhvr>
                                        <p:cTn id="248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24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11111E-6 L -0.07201 0.00162 " pathEditMode="relative" rAng="0" ptsTypes="AA">
                                      <p:cBhvr>
                                        <p:cTn id="250" dur="2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2000"/>
                            </p:stCondLst>
                            <p:childTnLst>
                              <p:par>
                                <p:cTn id="2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1" grpId="0"/>
      <p:bldP spid="11" grpId="1"/>
      <p:bldP spid="98" grpId="0"/>
      <p:bldP spid="98" grpId="1"/>
      <p:bldP spid="98" grpId="2"/>
      <p:bldP spid="99" grpId="0"/>
      <p:bldP spid="99" grpId="1"/>
      <p:bldP spid="99" grpId="2"/>
      <p:bldP spid="100" grpId="0"/>
      <p:bldP spid="100" grpId="1"/>
      <p:bldP spid="168" grpId="0"/>
      <p:bldP spid="168" grpId="1"/>
      <p:bldP spid="168" grpId="2"/>
      <p:bldP spid="169" grpId="0"/>
      <p:bldP spid="169" grpId="1"/>
      <p:bldP spid="169" grpId="2"/>
      <p:bldP spid="170" grpId="0"/>
      <p:bldP spid="170" grpId="1"/>
      <p:bldP spid="171" grpId="0"/>
      <p:bldP spid="171" grpId="1"/>
      <p:bldP spid="171" grpId="2"/>
      <p:bldP spid="172" grpId="0"/>
      <p:bldP spid="172" grpId="1"/>
      <p:bldP spid="172" grpId="2"/>
      <p:bldP spid="173" grpId="0"/>
      <p:bldP spid="173" grpId="1"/>
      <p:bldP spid="178" grpId="0"/>
      <p:bldP spid="178" grpId="1"/>
      <p:bldP spid="178" grpId="2"/>
      <p:bldP spid="179" grpId="0"/>
      <p:bldP spid="179" grpId="1"/>
      <p:bldP spid="179" grpId="2"/>
      <p:bldP spid="180" grpId="0"/>
      <p:bldP spid="180" grpId="1"/>
      <p:bldP spid="181" grpId="0"/>
      <p:bldP spid="181" grpId="1"/>
      <p:bldP spid="181" grpId="2"/>
      <p:bldP spid="182" grpId="0"/>
      <p:bldP spid="182" grpId="1"/>
      <p:bldP spid="182" grpId="2"/>
      <p:bldP spid="183" grpId="0"/>
      <p:bldP spid="183" grpId="1"/>
      <p:bldP spid="184" grpId="0"/>
      <p:bldP spid="184" grpId="1"/>
      <p:bldP spid="184" grpId="2"/>
      <p:bldP spid="185" grpId="0"/>
      <p:bldP spid="185" grpId="1"/>
      <p:bldP spid="185" grpId="2"/>
      <p:bldP spid="186" grpId="0"/>
      <p:bldP spid="186" grpId="1"/>
      <p:bldP spid="187" grpId="0"/>
      <p:bldP spid="187" grpId="1"/>
      <p:bldP spid="187" grpId="2"/>
      <p:bldP spid="188" grpId="0"/>
      <p:bldP spid="188" grpId="1"/>
      <p:bldP spid="188" grpId="2"/>
      <p:bldP spid="189" grpId="0"/>
      <p:bldP spid="189" grpId="1"/>
      <p:bldP spid="190" grpId="0"/>
      <p:bldP spid="190" grpId="1"/>
      <p:bldP spid="190" grpId="2"/>
      <p:bldP spid="191" grpId="0"/>
      <p:bldP spid="191" grpId="1"/>
      <p:bldP spid="191" grpId="2"/>
      <p:bldP spid="192" grpId="0"/>
      <p:bldP spid="192" grpId="1"/>
      <p:bldP spid="193" grpId="0"/>
      <p:bldP spid="193" grpId="1"/>
      <p:bldP spid="193" grpId="2"/>
      <p:bldP spid="194" grpId="0"/>
      <p:bldP spid="194" grpId="1"/>
      <p:bldP spid="194" grpId="2"/>
      <p:bldP spid="195" grpId="0"/>
      <p:bldP spid="19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2.4|2.5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.1"/>
</p:tagLst>
</file>

<file path=ppt/theme/theme1.xml><?xml version="1.0" encoding="utf-8"?>
<a:theme xmlns:a="http://schemas.openxmlformats.org/drawingml/2006/main" name="Custom Design">
  <a:themeElements>
    <a:clrScheme name="Custom 8">
      <a:dk1>
        <a:srgbClr val="585858"/>
      </a:dk1>
      <a:lt1>
        <a:srgbClr val="FFFFFF"/>
      </a:lt1>
      <a:dk2>
        <a:srgbClr val="585858"/>
      </a:dk2>
      <a:lt2>
        <a:srgbClr val="5F5F5F"/>
      </a:lt2>
      <a:accent1>
        <a:srgbClr val="585858"/>
      </a:accent1>
      <a:accent2>
        <a:srgbClr val="C8E2E8"/>
      </a:accent2>
      <a:accent3>
        <a:srgbClr val="FFFFFF"/>
      </a:accent3>
      <a:accent4>
        <a:srgbClr val="000000"/>
      </a:accent4>
      <a:accent5>
        <a:srgbClr val="C1F0EB"/>
      </a:accent5>
      <a:accent6>
        <a:srgbClr val="B5CDD2"/>
      </a:accent6>
      <a:hlink>
        <a:srgbClr val="00628C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6C4E9411A2B847AB3A2FDDFBD5392E" ma:contentTypeVersion="12" ma:contentTypeDescription="Create a new document." ma:contentTypeScope="" ma:versionID="434d7b626fa96a0718c1193846830b32">
  <xsd:schema xmlns:xsd="http://www.w3.org/2001/XMLSchema" xmlns:xs="http://www.w3.org/2001/XMLSchema" xmlns:p="http://schemas.microsoft.com/office/2006/metadata/properties" xmlns:ns2="dc9bd944-225f-43f1-96dc-d5ee43d55d1c" xmlns:ns3="6e8f39c4-649a-4727-b531-9584b06a2d5b" targetNamespace="http://schemas.microsoft.com/office/2006/metadata/properties" ma:root="true" ma:fieldsID="3b76194d8edd212a55ab64e907a72791" ns2:_="" ns3:_="">
    <xsd:import namespace="dc9bd944-225f-43f1-96dc-d5ee43d55d1c"/>
    <xsd:import namespace="6e8f39c4-649a-4727-b531-9584b06a2d5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9bd944-225f-43f1-96dc-d5ee43d55d1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8f39c4-649a-4727-b531-9584b06a2d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2F4355-41EF-4DA9-B998-C6511E367AD2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6e8f39c4-649a-4727-b531-9584b06a2d5b"/>
    <ds:schemaRef ds:uri="http://purl.org/dc/terms/"/>
    <ds:schemaRef ds:uri="dc9bd944-225f-43f1-96dc-d5ee43d55d1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82AB53F-2365-4221-B52E-1FAB7194DE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17D3173-6229-4C9B-980E-DA5E72B793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9bd944-225f-43f1-96dc-d5ee43d55d1c"/>
    <ds:schemaRef ds:uri="6e8f39c4-649a-4727-b531-9584b06a2d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1717</Words>
  <Application>Microsoft Office PowerPoint</Application>
  <PresentationFormat>Widescreen</PresentationFormat>
  <Paragraphs>628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Myriad Pro</vt:lpstr>
      <vt:lpstr>Myriad Pro Semibold</vt:lpstr>
      <vt:lpstr>Times New Roman</vt:lpstr>
      <vt:lpstr>Custom Design</vt:lpstr>
      <vt:lpstr>PowerPoint Presentation</vt:lpstr>
      <vt:lpstr>5NPV-2 Place value in decimal fractions</vt:lpstr>
      <vt:lpstr>5NPV-2 Place value in decimal fractions</vt:lpstr>
      <vt:lpstr>5NPV-2 Place value in decimal fractions</vt:lpstr>
      <vt:lpstr>5NPV-2 Place value in decimal fractions</vt:lpstr>
      <vt:lpstr>5NPV-2 Place value in decimal fractions</vt:lpstr>
      <vt:lpstr>5NPV-2 Place value in decimal fractions</vt:lpstr>
      <vt:lpstr>5NPV-2 Place value in decimal fractions</vt:lpstr>
      <vt:lpstr>5NPV-2 Place value in decimal fractions</vt:lpstr>
      <vt:lpstr>5NPV-2 Place value in decimal fractions</vt:lpstr>
      <vt:lpstr>5NPV-2 Place value in decimal fractions</vt:lpstr>
      <vt:lpstr>5NPV-2 Place value in decimal fractions</vt:lpstr>
      <vt:lpstr>5NPV-2 Place value in decimal fractions</vt:lpstr>
      <vt:lpstr>5NPV-2 Place value in decimal fractions</vt:lpstr>
      <vt:lpstr>5NPV-2 Place value in decimal fractions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Morgan</dc:creator>
  <cp:lastModifiedBy>StaffLaws</cp:lastModifiedBy>
  <cp:revision>18</cp:revision>
  <dcterms:created xsi:type="dcterms:W3CDTF">2020-08-07T06:29:50Z</dcterms:created>
  <dcterms:modified xsi:type="dcterms:W3CDTF">2021-07-09T13:59:36Z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0x010100E66C4E9411A2B847AB3A2FDDFBD5392E</vt:lpwstr>
  </property>
</Properties>
</file>