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1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5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3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7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9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6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6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9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6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8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4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B760E-EBD5-4EB2-9004-E53F4043C088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A9EE-660A-480D-A2CF-05BC3AE4D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0432" y="116980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4357" r="81797" b="78800"/>
          <a:stretch>
            <a:fillRect/>
          </a:stretch>
        </p:blipFill>
        <p:spPr>
          <a:xfrm>
            <a:off x="1347799" y="509564"/>
            <a:ext cx="1569968" cy="146303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4357" r="83100" b="78800"/>
          <a:stretch/>
        </p:blipFill>
        <p:spPr>
          <a:xfrm>
            <a:off x="246401" y="509824"/>
            <a:ext cx="1303000" cy="14630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5765" t="15142" b="-2"/>
          <a:stretch/>
        </p:blipFill>
        <p:spPr>
          <a:xfrm>
            <a:off x="2708366" y="816495"/>
            <a:ext cx="1146317" cy="11180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2633" y="1787236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12654" r="67230" b="78865"/>
          <a:stretch>
            <a:fillRect/>
          </a:stretch>
        </p:blipFill>
        <p:spPr>
          <a:xfrm>
            <a:off x="1084965" y="2477839"/>
            <a:ext cx="1305376" cy="177637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12654" r="67230" b="78865"/>
          <a:stretch>
            <a:fillRect/>
          </a:stretch>
        </p:blipFill>
        <p:spPr>
          <a:xfrm>
            <a:off x="116612" y="2486838"/>
            <a:ext cx="1320980" cy="17439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255" y="4738252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9" t="13314" r="51167" b="79215"/>
          <a:stretch/>
        </p:blipFill>
        <p:spPr>
          <a:xfrm>
            <a:off x="354890" y="5107773"/>
            <a:ext cx="1365103" cy="135606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9" t="13314" r="51167" b="79215"/>
          <a:stretch/>
        </p:blipFill>
        <p:spPr>
          <a:xfrm>
            <a:off x="1415902" y="5107773"/>
            <a:ext cx="1277423" cy="1356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23401"/>
          <a:stretch/>
        </p:blipFill>
        <p:spPr>
          <a:xfrm>
            <a:off x="2324634" y="2511097"/>
            <a:ext cx="851623" cy="16534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4444" y="533347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444" y="2819109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255" y="2448097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633" y="4092633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23401" b="65489"/>
          <a:stretch/>
        </p:blipFill>
        <p:spPr>
          <a:xfrm>
            <a:off x="1417009" y="2500695"/>
            <a:ext cx="773825" cy="2351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23401" b="65489"/>
          <a:stretch/>
        </p:blipFill>
        <p:spPr>
          <a:xfrm>
            <a:off x="456416" y="2500858"/>
            <a:ext cx="773825" cy="2351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818" y="5527964"/>
            <a:ext cx="847898" cy="88494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2633" y="5243489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2633" y="638278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6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6255" y="157942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4" t="12090" r="36387" b="79149"/>
          <a:stretch>
            <a:fillRect/>
          </a:stretch>
        </p:blipFill>
        <p:spPr>
          <a:xfrm>
            <a:off x="282633" y="239813"/>
            <a:ext cx="1226878" cy="15557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8" t="12090" r="36387" b="79149"/>
          <a:stretch/>
        </p:blipFill>
        <p:spPr>
          <a:xfrm>
            <a:off x="1497873" y="239813"/>
            <a:ext cx="1029509" cy="15557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255" y="2448097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1" t="12770" r="21474" b="78996"/>
          <a:stretch>
            <a:fillRect/>
          </a:stretch>
        </p:blipFill>
        <p:spPr>
          <a:xfrm>
            <a:off x="408909" y="2670285"/>
            <a:ext cx="1271845" cy="1536471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3" t="14112" r="21474" b="78996"/>
          <a:stretch/>
        </p:blipFill>
        <p:spPr>
          <a:xfrm>
            <a:off x="1541417" y="2893027"/>
            <a:ext cx="1079863" cy="13248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255" y="4738252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9" t="11970" r="5101" b="79275"/>
          <a:stretch>
            <a:fillRect/>
          </a:stretch>
        </p:blipFill>
        <p:spPr>
          <a:xfrm>
            <a:off x="282632" y="4846520"/>
            <a:ext cx="1337161" cy="1551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0667"/>
          <a:stretch/>
        </p:blipFill>
        <p:spPr>
          <a:xfrm>
            <a:off x="2527382" y="209006"/>
            <a:ext cx="973709" cy="15623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6255" y="562282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2633" y="1720735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18103" b="70841"/>
          <a:stretch/>
        </p:blipFill>
        <p:spPr>
          <a:xfrm>
            <a:off x="1497873" y="239813"/>
            <a:ext cx="973709" cy="2475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18103" b="70841"/>
          <a:stretch/>
        </p:blipFill>
        <p:spPr>
          <a:xfrm>
            <a:off x="480002" y="242438"/>
            <a:ext cx="973709" cy="247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928" y="3173754"/>
            <a:ext cx="836734" cy="9271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6255" y="2893028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2633" y="4092633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672" y="4952508"/>
            <a:ext cx="762989" cy="134616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9" t="11970" r="5101" b="79275"/>
          <a:stretch>
            <a:fillRect/>
          </a:stretch>
        </p:blipFill>
        <p:spPr>
          <a:xfrm>
            <a:off x="1284119" y="4816706"/>
            <a:ext cx="1337161" cy="15514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444" y="5214667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2633" y="6290360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06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30993" r="81980" b="61119"/>
          <a:stretch/>
        </p:blipFill>
        <p:spPr>
          <a:xfrm>
            <a:off x="345757" y="312411"/>
            <a:ext cx="1165687" cy="170134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30993" r="81980" b="61119"/>
          <a:stretch/>
        </p:blipFill>
        <p:spPr>
          <a:xfrm>
            <a:off x="1369175" y="312411"/>
            <a:ext cx="1086888" cy="16868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255" y="2448097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t="30374" r="66806" b="60861"/>
          <a:stretch/>
        </p:blipFill>
        <p:spPr>
          <a:xfrm>
            <a:off x="281766" y="2524172"/>
            <a:ext cx="966009" cy="1643276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t="30374" r="66806" b="60861"/>
          <a:stretch>
            <a:fillRect/>
          </a:stretch>
        </p:blipFill>
        <p:spPr>
          <a:xfrm>
            <a:off x="1154255" y="2524171"/>
            <a:ext cx="1030951" cy="1620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255" y="4738252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3" t="29796" r="51855" b="60833"/>
          <a:stretch>
            <a:fillRect/>
          </a:stretch>
        </p:blipFill>
        <p:spPr>
          <a:xfrm>
            <a:off x="435378" y="5002186"/>
            <a:ext cx="1086888" cy="1486592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3" t="29796" r="51855" b="60833"/>
          <a:stretch>
            <a:fillRect/>
          </a:stretch>
        </p:blipFill>
        <p:spPr>
          <a:xfrm>
            <a:off x="1369175" y="5002186"/>
            <a:ext cx="1086888" cy="1486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206" y="521090"/>
            <a:ext cx="1034244" cy="1626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2633" y="1395123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6255" y="15794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66255" y="312411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0882"/>
          <a:stretch/>
        </p:blipFill>
        <p:spPr>
          <a:xfrm>
            <a:off x="2331886" y="2495551"/>
            <a:ext cx="1116164" cy="16053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82633" y="4035482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4444" y="2872458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t="10882" r="39542" b="73744"/>
          <a:stretch/>
        </p:blipFill>
        <p:spPr>
          <a:xfrm>
            <a:off x="1209017" y="2498695"/>
            <a:ext cx="580813" cy="2703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10882" r="39542" b="73744"/>
          <a:stretch/>
        </p:blipFill>
        <p:spPr>
          <a:xfrm>
            <a:off x="225280" y="2498694"/>
            <a:ext cx="580813" cy="2703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6255" y="5323155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86" y="5224743"/>
            <a:ext cx="706589" cy="126897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82633" y="638278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6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9" t="31055" r="5967" b="60978"/>
          <a:stretch/>
        </p:blipFill>
        <p:spPr>
          <a:xfrm>
            <a:off x="224444" y="4826740"/>
            <a:ext cx="1136189" cy="16492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9" t="31217" r="5967" b="60978"/>
          <a:stretch/>
        </p:blipFill>
        <p:spPr>
          <a:xfrm>
            <a:off x="984724" y="4854228"/>
            <a:ext cx="1165419" cy="1641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55" y="157942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8" t="29761" r="35802" b="60754"/>
          <a:stretch>
            <a:fillRect/>
          </a:stretch>
        </p:blipFill>
        <p:spPr>
          <a:xfrm>
            <a:off x="523700" y="498764"/>
            <a:ext cx="1055718" cy="142121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8" t="29761" r="35802" b="60754"/>
          <a:stretch>
            <a:fillRect/>
          </a:stretch>
        </p:blipFill>
        <p:spPr>
          <a:xfrm>
            <a:off x="1409004" y="498764"/>
            <a:ext cx="1055718" cy="1421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255" y="2448097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29761" r="19393" b="60978"/>
          <a:stretch>
            <a:fillRect/>
          </a:stretch>
        </p:blipFill>
        <p:spPr>
          <a:xfrm>
            <a:off x="377881" y="2535757"/>
            <a:ext cx="1101785" cy="1565189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29761" r="19393" b="60978"/>
          <a:stretch>
            <a:fillRect/>
          </a:stretch>
        </p:blipFill>
        <p:spPr>
          <a:xfrm>
            <a:off x="1409004" y="2535757"/>
            <a:ext cx="1101785" cy="15651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255" y="4799257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09" y="498764"/>
            <a:ext cx="624292" cy="14413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444" y="542006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2633" y="1463039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789" y="2555402"/>
            <a:ext cx="1031123" cy="158670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82633" y="4034444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6255" y="2988397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r="29056" b="85155"/>
          <a:stretch/>
        </p:blipFill>
        <p:spPr>
          <a:xfrm>
            <a:off x="224444" y="2530936"/>
            <a:ext cx="894575" cy="384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r="29056" b="85155"/>
          <a:stretch/>
        </p:blipFill>
        <p:spPr>
          <a:xfrm>
            <a:off x="1272457" y="2490895"/>
            <a:ext cx="877686" cy="367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143" y="4901399"/>
            <a:ext cx="373838" cy="14999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2633" y="5314541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2633" y="6357850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4" t="51691" r="51167" b="42405"/>
          <a:stretch>
            <a:fillRect/>
          </a:stretch>
        </p:blipFill>
        <p:spPr>
          <a:xfrm>
            <a:off x="1119839" y="5421383"/>
            <a:ext cx="1347136" cy="105972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4" t="51691" r="52757" b="42405"/>
          <a:stretch/>
        </p:blipFill>
        <p:spPr>
          <a:xfrm>
            <a:off x="162012" y="5400978"/>
            <a:ext cx="1161963" cy="108962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2" t="50303" r="65680" b="42712"/>
          <a:stretch>
            <a:fillRect/>
          </a:stretch>
        </p:blipFill>
        <p:spPr>
          <a:xfrm>
            <a:off x="162012" y="2934874"/>
            <a:ext cx="1203009" cy="121421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51419" r="83482" b="43229"/>
          <a:stretch>
            <a:fillRect/>
          </a:stretch>
        </p:blipFill>
        <p:spPr>
          <a:xfrm>
            <a:off x="1550439" y="887706"/>
            <a:ext cx="1384184" cy="96346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51419" r="83482" b="43229"/>
          <a:stretch>
            <a:fillRect/>
          </a:stretch>
        </p:blipFill>
        <p:spPr>
          <a:xfrm>
            <a:off x="166255" y="887706"/>
            <a:ext cx="1384184" cy="9634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55" y="15794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6255" y="2448097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2" t="50303" r="65680" b="42712"/>
          <a:stretch>
            <a:fillRect/>
          </a:stretch>
        </p:blipFill>
        <p:spPr>
          <a:xfrm>
            <a:off x="1302589" y="2934874"/>
            <a:ext cx="1261198" cy="11896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255" y="473825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01" y="959729"/>
            <a:ext cx="1330657" cy="9300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2633" y="1778923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4444" y="703040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976" y="3015444"/>
            <a:ext cx="1084733" cy="11842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82633" y="4092633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4444" y="2959466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750" y="5351999"/>
            <a:ext cx="1138019" cy="114951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82633" y="638278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2012" y="5168887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</p:spTree>
    <p:extLst>
      <p:ext uri="{BB962C8B-B14F-4D97-AF65-F5344CB8AC3E}">
        <p14:creationId xmlns:p14="http://schemas.microsoft.com/office/powerpoint/2010/main" val="344050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5" t="49976" r="4804" b="42287"/>
          <a:stretch>
            <a:fillRect/>
          </a:stretch>
        </p:blipFill>
        <p:spPr>
          <a:xfrm>
            <a:off x="1018898" y="5037918"/>
            <a:ext cx="1357193" cy="1428518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5" t="49976" r="6360" b="42287"/>
          <a:stretch/>
        </p:blipFill>
        <p:spPr>
          <a:xfrm>
            <a:off x="146210" y="5056758"/>
            <a:ext cx="1101565" cy="1428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02" y="5270406"/>
            <a:ext cx="971473" cy="140249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4" t="52387" r="25400" b="42397"/>
          <a:stretch/>
        </p:blipFill>
        <p:spPr>
          <a:xfrm>
            <a:off x="1665224" y="2909626"/>
            <a:ext cx="913402" cy="1348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577" y="243893"/>
            <a:ext cx="1040217" cy="178158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9" t="50117" r="36626" b="42113"/>
          <a:stretch/>
        </p:blipFill>
        <p:spPr>
          <a:xfrm>
            <a:off x="1503403" y="457200"/>
            <a:ext cx="1164591" cy="14823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9" t="50117" r="36626" b="42113"/>
          <a:stretch/>
        </p:blipFill>
        <p:spPr>
          <a:xfrm>
            <a:off x="436603" y="457200"/>
            <a:ext cx="1164591" cy="14823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55" y="15794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82633" y="1436477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6255" y="2448097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6255" y="473825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2633" y="638278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4444" y="244877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832" y="5185626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4" t="52387" r="25400" b="42397"/>
          <a:stretch>
            <a:fillRect/>
          </a:stretch>
        </p:blipFill>
        <p:spPr>
          <a:xfrm>
            <a:off x="282633" y="2927187"/>
            <a:ext cx="1220770" cy="13482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011" y="2675379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158" y="2760685"/>
            <a:ext cx="1167010" cy="15124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99011" y="382599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8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9" t="69009" r="51825" b="24816"/>
          <a:stretch>
            <a:fillRect/>
          </a:stretch>
        </p:blipFill>
        <p:spPr>
          <a:xfrm>
            <a:off x="1249926" y="5345665"/>
            <a:ext cx="989201" cy="106647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9" t="69009" r="51825" b="24816"/>
          <a:stretch>
            <a:fillRect/>
          </a:stretch>
        </p:blipFill>
        <p:spPr>
          <a:xfrm>
            <a:off x="282633" y="5350962"/>
            <a:ext cx="989201" cy="1066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351" y="2680848"/>
            <a:ext cx="1181179" cy="170829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t="67803" r="66533" b="24615"/>
          <a:stretch>
            <a:fillRect/>
          </a:stretch>
        </p:blipFill>
        <p:spPr>
          <a:xfrm>
            <a:off x="1249926" y="2643776"/>
            <a:ext cx="1169064" cy="154603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t="67803" r="66533" b="24615"/>
          <a:stretch>
            <a:fillRect/>
          </a:stretch>
        </p:blipFill>
        <p:spPr>
          <a:xfrm>
            <a:off x="282633" y="2632861"/>
            <a:ext cx="1169064" cy="154603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69593" r="82793" b="24279"/>
          <a:stretch>
            <a:fillRect/>
          </a:stretch>
        </p:blipFill>
        <p:spPr>
          <a:xfrm>
            <a:off x="1271834" y="593244"/>
            <a:ext cx="1147156" cy="12149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55" y="15794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6255" y="2448097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633" y="4092633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6255" y="473825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66255" y="2973914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69593" r="84609" b="24279"/>
          <a:stretch/>
        </p:blipFill>
        <p:spPr>
          <a:xfrm>
            <a:off x="443519" y="614209"/>
            <a:ext cx="880456" cy="12149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025" y="631699"/>
            <a:ext cx="1007674" cy="1272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444" y="545257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2633" y="1787236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7985" r="42604" b="79480"/>
          <a:stretch/>
        </p:blipFill>
        <p:spPr>
          <a:xfrm>
            <a:off x="563560" y="2615688"/>
            <a:ext cx="559970" cy="4216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7985" r="42604" b="79480"/>
          <a:stretch/>
        </p:blipFill>
        <p:spPr>
          <a:xfrm>
            <a:off x="1520834" y="2611439"/>
            <a:ext cx="559970" cy="421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8957"/>
          <a:stretch/>
        </p:blipFill>
        <p:spPr>
          <a:xfrm>
            <a:off x="2196740" y="5350962"/>
            <a:ext cx="980486" cy="12670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300" y="5345665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2633" y="638278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1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161" r="4865" b="16494"/>
          <a:stretch/>
        </p:blipFill>
        <p:spPr>
          <a:xfrm>
            <a:off x="2322020" y="5207119"/>
            <a:ext cx="964277" cy="1439868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3" t="68808" r="5888" b="24766"/>
          <a:stretch>
            <a:fillRect/>
          </a:stretch>
        </p:blipFill>
        <p:spPr>
          <a:xfrm>
            <a:off x="1235147" y="5384177"/>
            <a:ext cx="1001654" cy="108709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3" t="68808" r="5888" b="24766"/>
          <a:stretch>
            <a:fillRect/>
          </a:stretch>
        </p:blipFill>
        <p:spPr>
          <a:xfrm>
            <a:off x="307572" y="5375854"/>
            <a:ext cx="1001654" cy="108709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7" t="69593" r="19542" b="24279"/>
          <a:stretch>
            <a:fillRect/>
          </a:stretch>
        </p:blipFill>
        <p:spPr>
          <a:xfrm>
            <a:off x="1456920" y="3148871"/>
            <a:ext cx="1107784" cy="1040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400" t="14303" r="52754" b="24952"/>
          <a:stretch/>
        </p:blipFill>
        <p:spPr>
          <a:xfrm>
            <a:off x="2582199" y="3174233"/>
            <a:ext cx="1213658" cy="104740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7" t="69593" r="19542" b="24279"/>
          <a:stretch>
            <a:fillRect/>
          </a:stretch>
        </p:blipFill>
        <p:spPr>
          <a:xfrm>
            <a:off x="290947" y="3148871"/>
            <a:ext cx="1107784" cy="102177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6" t="68586" r="36480" b="24220"/>
          <a:stretch>
            <a:fillRect/>
          </a:stretch>
        </p:blipFill>
        <p:spPr>
          <a:xfrm>
            <a:off x="1248524" y="560523"/>
            <a:ext cx="1015307" cy="1083269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6" t="68586" r="36480" b="24220"/>
          <a:stretch>
            <a:fillRect/>
          </a:stretch>
        </p:blipFill>
        <p:spPr>
          <a:xfrm>
            <a:off x="1306713" y="559844"/>
            <a:ext cx="1015307" cy="10832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55" y="15794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6255" y="2448097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633" y="4092633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6255" y="473825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2633" y="638278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18" r="81152" b="27024"/>
          <a:stretch/>
        </p:blipFill>
        <p:spPr>
          <a:xfrm>
            <a:off x="2345750" y="440575"/>
            <a:ext cx="972131" cy="12983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6255" y="133004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24444" y="3022684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444" y="5317596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6" t="68586" r="36480" b="24220"/>
          <a:stretch>
            <a:fillRect/>
          </a:stretch>
        </p:blipFill>
        <p:spPr>
          <a:xfrm>
            <a:off x="383424" y="577705"/>
            <a:ext cx="1015307" cy="108326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07572" y="163615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4444" y="545257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</p:spTree>
    <p:extLst>
      <p:ext uri="{BB962C8B-B14F-4D97-AF65-F5344CB8AC3E}">
        <p14:creationId xmlns:p14="http://schemas.microsoft.com/office/powerpoint/2010/main" val="147922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79" y="2965526"/>
            <a:ext cx="1009791" cy="1190791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85705" r="65041" b="7608"/>
          <a:stretch>
            <a:fillRect/>
          </a:stretch>
        </p:blipFill>
        <p:spPr>
          <a:xfrm>
            <a:off x="1102361" y="3065525"/>
            <a:ext cx="936481" cy="1027108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85705" r="65041" b="7608"/>
          <a:stretch>
            <a:fillRect/>
          </a:stretch>
        </p:blipFill>
        <p:spPr>
          <a:xfrm>
            <a:off x="282633" y="3073838"/>
            <a:ext cx="936481" cy="1027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160" y="545257"/>
            <a:ext cx="1152686" cy="156617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84474" r="81898" b="7384"/>
          <a:stretch>
            <a:fillRect/>
          </a:stretch>
        </p:blipFill>
        <p:spPr>
          <a:xfrm>
            <a:off x="1354974" y="606829"/>
            <a:ext cx="848186" cy="130955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84474" r="81898" b="7384"/>
          <a:stretch>
            <a:fillRect/>
          </a:stretch>
        </p:blipFill>
        <p:spPr>
          <a:xfrm>
            <a:off x="448599" y="606829"/>
            <a:ext cx="848186" cy="13095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55" y="157942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24444" y="1621301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6255" y="2445953"/>
            <a:ext cx="11779134" cy="19534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633" y="4092633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6255" y="4738252"/>
            <a:ext cx="11779134" cy="195349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2633" y="6382788"/>
            <a:ext cx="11222182" cy="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4444" y="545257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255" y="3034098"/>
            <a:ext cx="11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 _ _ _ _ _ _ _ _ _ _ _ _ _ _ _ _ _ _ _ _ _ _ _ _ _ _ _ _ _ _ _ _ _ _ _ _ _ _ _ _ _ _ _ _ _ _ _ _ _ _ _ _ _ _ _ _ _ _ _ _ _ _ _ _ _ _ </a:t>
            </a:r>
          </a:p>
        </p:txBody>
      </p:sp>
    </p:spTree>
    <p:extLst>
      <p:ext uri="{BB962C8B-B14F-4D97-AF65-F5344CB8AC3E}">
        <p14:creationId xmlns:p14="http://schemas.microsoft.com/office/powerpoint/2010/main" val="95737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D83F2762AAC46BA006F5F0CFE2318" ma:contentTypeVersion="20" ma:contentTypeDescription="Create a new document." ma:contentTypeScope="" ma:versionID="e1a4f8e6e6361c3b75870e5b1fffd840">
  <xsd:schema xmlns:xsd="http://www.w3.org/2001/XMLSchema" xmlns:xs="http://www.w3.org/2001/XMLSchema" xmlns:p="http://schemas.microsoft.com/office/2006/metadata/properties" xmlns:ns2="c33964d2-6d9a-4247-9884-90d18e3fe564" xmlns:ns3="4f980095-c64f-4200-a35e-582792c15d1b" targetNamespace="http://schemas.microsoft.com/office/2006/metadata/properties" ma:root="true" ma:fieldsID="6bc618e92632e735936828fef85f9a49" ns2:_="" ns3:_="">
    <xsd:import namespace="c33964d2-6d9a-4247-9884-90d18e3fe564"/>
    <xsd:import namespace="4f980095-c64f-4200-a35e-582792c15d1b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964d2-6d9a-4247-9884-90d18e3fe564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description="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description="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description="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description="" ma:internalName="UniqueSourceRef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0048f24-a0d2-4b03-a8df-6277a0d6c7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Notes" ma:index="26" nillable="true" ma:displayName="Notes" ma:description="Resources up until Wednesday to use as and when.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80095-c64f-4200-a35e-582792c15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f79f342-5b2a-4548-9d29-539efabc60a7}" ma:internalName="TaxCatchAll" ma:showField="CatchAllData" ma:web="4f980095-c64f-4200-a35e-582792c15d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3964d2-6d9a-4247-9884-90d18e3fe564">
      <Terms xmlns="http://schemas.microsoft.com/office/infopath/2007/PartnerControls"/>
    </lcf76f155ced4ddcb4097134ff3c332f>
    <TaxCatchAll xmlns="4f980095-c64f-4200-a35e-582792c15d1b" xsi:nil="true"/>
    <FileHash xmlns="c33964d2-6d9a-4247-9884-90d18e3fe564" xsi:nil="true"/>
    <UniqueSourceRef xmlns="c33964d2-6d9a-4247-9884-90d18e3fe564" xsi:nil="true"/>
    <Notes xmlns="c33964d2-6d9a-4247-9884-90d18e3fe564" xsi:nil="true"/>
    <CloudMigratorVersion xmlns="c33964d2-6d9a-4247-9884-90d18e3fe564" xsi:nil="true"/>
    <CloudMigratorOriginId xmlns="c33964d2-6d9a-4247-9884-90d18e3fe564" xsi:nil="true"/>
  </documentManagement>
</p:properties>
</file>

<file path=customXml/itemProps1.xml><?xml version="1.0" encoding="utf-8"?>
<ds:datastoreItem xmlns:ds="http://schemas.openxmlformats.org/officeDocument/2006/customXml" ds:itemID="{4724F35E-37D4-4821-B1DA-37BBCFCD8AAF}"/>
</file>

<file path=customXml/itemProps2.xml><?xml version="1.0" encoding="utf-8"?>
<ds:datastoreItem xmlns:ds="http://schemas.openxmlformats.org/officeDocument/2006/customXml" ds:itemID="{A8CC46B9-A0AA-4822-988B-96EF076E985E}"/>
</file>

<file path=customXml/itemProps3.xml><?xml version="1.0" encoding="utf-8"?>
<ds:datastoreItem xmlns:ds="http://schemas.openxmlformats.org/officeDocument/2006/customXml" ds:itemID="{B7E0A2CE-523C-461B-998E-E9393202B1B0}"/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1742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Reedswood E-ACT Primary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Maddison</dc:creator>
  <cp:lastModifiedBy>Virginia Sharp</cp:lastModifiedBy>
  <cp:revision>12</cp:revision>
  <cp:lastPrinted>2022-08-16T09:16:06Z</cp:lastPrinted>
  <dcterms:created xsi:type="dcterms:W3CDTF">2022-08-15T19:22:31Z</dcterms:created>
  <dcterms:modified xsi:type="dcterms:W3CDTF">2022-08-16T09:16:42Z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0x010100DB6D83F2762AAC46BA006F5F0CFE2318</vt:lpwstr>
  </property>
</Properties>
</file>