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58"/>
  </p:notesMasterIdLst>
  <p:sldIdLst>
    <p:sldId id="256" r:id="rId5"/>
    <p:sldId id="257" r:id="rId6"/>
    <p:sldId id="274" r:id="rId7"/>
    <p:sldId id="331" r:id="rId8"/>
    <p:sldId id="276" r:id="rId9"/>
    <p:sldId id="272" r:id="rId10"/>
    <p:sldId id="259" r:id="rId11"/>
    <p:sldId id="269" r:id="rId12"/>
    <p:sldId id="288" r:id="rId13"/>
    <p:sldId id="271" r:id="rId14"/>
    <p:sldId id="289" r:id="rId15"/>
    <p:sldId id="307" r:id="rId16"/>
    <p:sldId id="357" r:id="rId17"/>
    <p:sldId id="358" r:id="rId18"/>
    <p:sldId id="356" r:id="rId19"/>
    <p:sldId id="338" r:id="rId20"/>
    <p:sldId id="339" r:id="rId21"/>
    <p:sldId id="293" r:id="rId22"/>
    <p:sldId id="374" r:id="rId23"/>
    <p:sldId id="337" r:id="rId24"/>
    <p:sldId id="347" r:id="rId25"/>
    <p:sldId id="376" r:id="rId26"/>
    <p:sldId id="352" r:id="rId27"/>
    <p:sldId id="353" r:id="rId28"/>
    <p:sldId id="355" r:id="rId29"/>
    <p:sldId id="335" r:id="rId30"/>
    <p:sldId id="330" r:id="rId31"/>
    <p:sldId id="359" r:id="rId32"/>
    <p:sldId id="366" r:id="rId33"/>
    <p:sldId id="314" r:id="rId34"/>
    <p:sldId id="311" r:id="rId35"/>
    <p:sldId id="332" r:id="rId36"/>
    <p:sldId id="295" r:id="rId37"/>
    <p:sldId id="281" r:id="rId38"/>
    <p:sldId id="340" r:id="rId39"/>
    <p:sldId id="313" r:id="rId40"/>
    <p:sldId id="342" r:id="rId41"/>
    <p:sldId id="361" r:id="rId42"/>
    <p:sldId id="367" r:id="rId43"/>
    <p:sldId id="365" r:id="rId44"/>
    <p:sldId id="310" r:id="rId45"/>
    <p:sldId id="377" r:id="rId46"/>
    <p:sldId id="324" r:id="rId47"/>
    <p:sldId id="341" r:id="rId48"/>
    <p:sldId id="373" r:id="rId49"/>
    <p:sldId id="375" r:id="rId50"/>
    <p:sldId id="322" r:id="rId51"/>
    <p:sldId id="298" r:id="rId52"/>
    <p:sldId id="301" r:id="rId53"/>
    <p:sldId id="297" r:id="rId54"/>
    <p:sldId id="299" r:id="rId55"/>
    <p:sldId id="369" r:id="rId56"/>
    <p:sldId id="304" r:id="rId5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78" roundtripDataSignature="AMtx7mgkxDKl8fpZue49G6HrDfd3UaG6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63341D-86B8-1ADE-D3BD-3D3DB64400E2}" v="237" dt="2022-02-08T19:12:04.538"/>
    <p1510:client id="{2A44112A-F66C-394C-EE01-5F2EAF3A3CC3}" v="8" dt="2022-02-08T15:38:42.982"/>
    <p1510:client id="{3613699D-79D7-BEE7-9B9F-F3D914BB94D8}" v="88" dt="2022-02-08T16:55:04.827"/>
    <p1510:client id="{42F32627-7C31-D1CE-06C2-25751C50EC69}" v="28" dt="2022-02-08T15:33:28.932"/>
    <p1510:client id="{6D01021F-8BD4-40E1-8D0A-1BA07BE72981}" v="10" dt="2022-02-08T14:51:04.626"/>
    <p1510:client id="{953E230A-7C26-1F05-AD2A-C02C78DBE5B6}" v="338" dt="2022-02-01T22:02:00.502"/>
    <p1510:client id="{BC272090-BDAF-609F-5D57-CB6BBDD93054}" v="37" dt="2022-02-01T22:33:59.081"/>
    <p1510:client id="{EF47EEAC-8EDE-6EC9-18DD-16CC531EFA88}" v="69" dt="2022-02-10T13:30:05.9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797" autoAdjust="0"/>
  </p:normalViewPr>
  <p:slideViewPr>
    <p:cSldViewPr snapToGrid="0">
      <p:cViewPr varScale="1">
        <p:scale>
          <a:sx n="69" d="100"/>
          <a:sy n="69" d="100"/>
        </p:scale>
        <p:origin x="1200" y="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84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79" Type="http://schemas.openxmlformats.org/officeDocument/2006/relationships/presProps" Target="presProps.xml"/><Relationship Id="rId5" Type="http://schemas.openxmlformats.org/officeDocument/2006/relationships/slide" Target="slides/slide1.xml"/><Relationship Id="rId82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80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83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78" Type="http://customschemas.google.com/relationships/presentationmetadata" Target="metadata"/><Relationship Id="rId8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Hahnel" userId="S::charlotte.hahnel@bramhopeprimaryschool.co.uk::5553d58c-1441-4c26-8972-d72f9fb9f62b" providerId="AD" clId="Web-{42F32627-7C31-D1CE-06C2-25751C50EC69}"/>
    <pc:docChg chg="delSld modSld">
      <pc:chgData name="Charlotte Hahnel" userId="S::charlotte.hahnel@bramhopeprimaryschool.co.uk::5553d58c-1441-4c26-8972-d72f9fb9f62b" providerId="AD" clId="Web-{42F32627-7C31-D1CE-06C2-25751C50EC69}" dt="2022-02-08T15:33:28.932" v="27" actId="1076"/>
      <pc:docMkLst>
        <pc:docMk/>
      </pc:docMkLst>
      <pc:sldChg chg="del">
        <pc:chgData name="Charlotte Hahnel" userId="S::charlotte.hahnel@bramhopeprimaryschool.co.uk::5553d58c-1441-4c26-8972-d72f9fb9f62b" providerId="AD" clId="Web-{42F32627-7C31-D1CE-06C2-25751C50EC69}" dt="2022-02-08T15:16:21.250" v="0"/>
        <pc:sldMkLst>
          <pc:docMk/>
          <pc:sldMk cId="0" sldId="273"/>
        </pc:sldMkLst>
      </pc:sldChg>
      <pc:sldChg chg="addSp delSp modSp">
        <pc:chgData name="Charlotte Hahnel" userId="S::charlotte.hahnel@bramhopeprimaryschool.co.uk::5553d58c-1441-4c26-8972-d72f9fb9f62b" providerId="AD" clId="Web-{42F32627-7C31-D1CE-06C2-25751C50EC69}" dt="2022-02-08T15:30:45.264" v="23"/>
        <pc:sldMkLst>
          <pc:docMk/>
          <pc:sldMk cId="0" sldId="281"/>
        </pc:sldMkLst>
        <pc:spChg chg="mod">
          <ac:chgData name="Charlotte Hahnel" userId="S::charlotte.hahnel@bramhopeprimaryschool.co.uk::5553d58c-1441-4c26-8972-d72f9fb9f62b" providerId="AD" clId="Web-{42F32627-7C31-D1CE-06C2-25751C50EC69}" dt="2022-02-08T15:24:07.877" v="9" actId="20577"/>
          <ac:spMkLst>
            <pc:docMk/>
            <pc:sldMk cId="0" sldId="281"/>
            <ac:spMk id="3" creationId="{00000000-0000-0000-0000-000000000000}"/>
          </ac:spMkLst>
        </pc:spChg>
        <pc:picChg chg="add mod">
          <ac:chgData name="Charlotte Hahnel" userId="S::charlotte.hahnel@bramhopeprimaryschool.co.uk::5553d58c-1441-4c26-8972-d72f9fb9f62b" providerId="AD" clId="Web-{42F32627-7C31-D1CE-06C2-25751C50EC69}" dt="2022-02-08T15:24:35.894" v="13" actId="1076"/>
          <ac:picMkLst>
            <pc:docMk/>
            <pc:sldMk cId="0" sldId="281"/>
            <ac:picMk id="4" creationId="{6E216A87-ABD0-4980-8B68-022623786597}"/>
          </ac:picMkLst>
        </pc:picChg>
        <pc:picChg chg="add mod">
          <ac:chgData name="Charlotte Hahnel" userId="S::charlotte.hahnel@bramhopeprimaryschool.co.uk::5553d58c-1441-4c26-8972-d72f9fb9f62b" providerId="AD" clId="Web-{42F32627-7C31-D1CE-06C2-25751C50EC69}" dt="2022-02-08T15:30:21.903" v="21" actId="1076"/>
          <ac:picMkLst>
            <pc:docMk/>
            <pc:sldMk cId="0" sldId="281"/>
            <ac:picMk id="5" creationId="{57DBECEC-95F0-43E5-A264-6A44F3120068}"/>
          </ac:picMkLst>
        </pc:picChg>
        <pc:picChg chg="add del">
          <ac:chgData name="Charlotte Hahnel" userId="S::charlotte.hahnel@bramhopeprimaryschool.co.uk::5553d58c-1441-4c26-8972-d72f9fb9f62b" providerId="AD" clId="Web-{42F32627-7C31-D1CE-06C2-25751C50EC69}" dt="2022-02-08T15:30:45.264" v="23"/>
          <ac:picMkLst>
            <pc:docMk/>
            <pc:sldMk cId="0" sldId="281"/>
            <ac:picMk id="7" creationId="{958C62C4-7780-4347-9B56-B23FC7A9D91A}"/>
          </ac:picMkLst>
        </pc:picChg>
        <pc:picChg chg="del">
          <ac:chgData name="Charlotte Hahnel" userId="S::charlotte.hahnel@bramhopeprimaryschool.co.uk::5553d58c-1441-4c26-8972-d72f9fb9f62b" providerId="AD" clId="Web-{42F32627-7C31-D1CE-06C2-25751C50EC69}" dt="2022-02-08T15:21:32.913" v="6"/>
          <ac:picMkLst>
            <pc:docMk/>
            <pc:sldMk cId="0" sldId="281"/>
            <ac:picMk id="55298" creationId="{00000000-0000-0000-0000-000000000000}"/>
          </ac:picMkLst>
        </pc:picChg>
      </pc:sldChg>
      <pc:sldChg chg="delSp modSp">
        <pc:chgData name="Charlotte Hahnel" userId="S::charlotte.hahnel@bramhopeprimaryschool.co.uk::5553d58c-1441-4c26-8972-d72f9fb9f62b" providerId="AD" clId="Web-{42F32627-7C31-D1CE-06C2-25751C50EC69}" dt="2022-02-08T15:18:54.792" v="2"/>
        <pc:sldMkLst>
          <pc:docMk/>
          <pc:sldMk cId="0" sldId="289"/>
        </pc:sldMkLst>
        <pc:spChg chg="del mod">
          <ac:chgData name="Charlotte Hahnel" userId="S::charlotte.hahnel@bramhopeprimaryschool.co.uk::5553d58c-1441-4c26-8972-d72f9fb9f62b" providerId="AD" clId="Web-{42F32627-7C31-D1CE-06C2-25751C50EC69}" dt="2022-02-08T15:18:54.792" v="2"/>
          <ac:spMkLst>
            <pc:docMk/>
            <pc:sldMk cId="0" sldId="289"/>
            <ac:spMk id="2" creationId="{00000000-0000-0000-0000-000000000000}"/>
          </ac:spMkLst>
        </pc:spChg>
      </pc:sldChg>
      <pc:sldChg chg="del">
        <pc:chgData name="Charlotte Hahnel" userId="S::charlotte.hahnel@bramhopeprimaryschool.co.uk::5553d58c-1441-4c26-8972-d72f9fb9f62b" providerId="AD" clId="Web-{42F32627-7C31-D1CE-06C2-25751C50EC69}" dt="2022-02-08T15:20:10.219" v="5"/>
        <pc:sldMkLst>
          <pc:docMk/>
          <pc:sldMk cId="0" sldId="308"/>
        </pc:sldMkLst>
      </pc:sldChg>
      <pc:sldChg chg="del">
        <pc:chgData name="Charlotte Hahnel" userId="S::charlotte.hahnel@bramhopeprimaryschool.co.uk::5553d58c-1441-4c26-8972-d72f9fb9f62b" providerId="AD" clId="Web-{42F32627-7C31-D1CE-06C2-25751C50EC69}" dt="2022-02-08T15:24:54.708" v="14"/>
        <pc:sldMkLst>
          <pc:docMk/>
          <pc:sldMk cId="0" sldId="320"/>
        </pc:sldMkLst>
      </pc:sldChg>
      <pc:sldChg chg="modSp">
        <pc:chgData name="Charlotte Hahnel" userId="S::charlotte.hahnel@bramhopeprimaryschool.co.uk::5553d58c-1441-4c26-8972-d72f9fb9f62b" providerId="AD" clId="Web-{42F32627-7C31-D1CE-06C2-25751C50EC69}" dt="2022-02-08T15:19:56.234" v="4" actId="1076"/>
        <pc:sldMkLst>
          <pc:docMk/>
          <pc:sldMk cId="0" sldId="338"/>
        </pc:sldMkLst>
        <pc:picChg chg="mod">
          <ac:chgData name="Charlotte Hahnel" userId="S::charlotte.hahnel@bramhopeprimaryschool.co.uk::5553d58c-1441-4c26-8972-d72f9fb9f62b" providerId="AD" clId="Web-{42F32627-7C31-D1CE-06C2-25751C50EC69}" dt="2022-02-08T15:19:56.234" v="4" actId="1076"/>
          <ac:picMkLst>
            <pc:docMk/>
            <pc:sldMk cId="0" sldId="338"/>
            <ac:picMk id="105474" creationId="{00000000-0000-0000-0000-000000000000}"/>
          </ac:picMkLst>
        </pc:picChg>
      </pc:sldChg>
      <pc:sldChg chg="addSp modSp">
        <pc:chgData name="Charlotte Hahnel" userId="S::charlotte.hahnel@bramhopeprimaryschool.co.uk::5553d58c-1441-4c26-8972-d72f9fb9f62b" providerId="AD" clId="Web-{42F32627-7C31-D1CE-06C2-25751C50EC69}" dt="2022-02-08T15:30:51.265" v="25" actId="1076"/>
        <pc:sldMkLst>
          <pc:docMk/>
          <pc:sldMk cId="0" sldId="340"/>
        </pc:sldMkLst>
        <pc:picChg chg="add mod">
          <ac:chgData name="Charlotte Hahnel" userId="S::charlotte.hahnel@bramhopeprimaryschool.co.uk::5553d58c-1441-4c26-8972-d72f9fb9f62b" providerId="AD" clId="Web-{42F32627-7C31-D1CE-06C2-25751C50EC69}" dt="2022-02-08T15:30:51.265" v="25" actId="1076"/>
          <ac:picMkLst>
            <pc:docMk/>
            <pc:sldMk cId="0" sldId="340"/>
            <ac:picMk id="3" creationId="{3860F5A8-96D6-4E75-9364-61DB70C1707E}"/>
          </ac:picMkLst>
        </pc:picChg>
      </pc:sldChg>
      <pc:sldChg chg="modSp">
        <pc:chgData name="Charlotte Hahnel" userId="S::charlotte.hahnel@bramhopeprimaryschool.co.uk::5553d58c-1441-4c26-8972-d72f9fb9f62b" providerId="AD" clId="Web-{42F32627-7C31-D1CE-06C2-25751C50EC69}" dt="2022-02-08T15:28:49.537" v="16" actId="1076"/>
        <pc:sldMkLst>
          <pc:docMk/>
          <pc:sldMk cId="4192019879" sldId="365"/>
        </pc:sldMkLst>
        <pc:spChg chg="mod">
          <ac:chgData name="Charlotte Hahnel" userId="S::charlotte.hahnel@bramhopeprimaryschool.co.uk::5553d58c-1441-4c26-8972-d72f9fb9f62b" providerId="AD" clId="Web-{42F32627-7C31-D1CE-06C2-25751C50EC69}" dt="2022-02-08T15:28:49.537" v="16" actId="1076"/>
          <ac:spMkLst>
            <pc:docMk/>
            <pc:sldMk cId="4192019879" sldId="365"/>
            <ac:spMk id="94" creationId="{00000000-0000-0000-0000-000000000000}"/>
          </ac:spMkLst>
        </pc:spChg>
      </pc:sldChg>
      <pc:sldChg chg="modSp">
        <pc:chgData name="Charlotte Hahnel" userId="S::charlotte.hahnel@bramhopeprimaryschool.co.uk::5553d58c-1441-4c26-8972-d72f9fb9f62b" providerId="AD" clId="Web-{42F32627-7C31-D1CE-06C2-25751C50EC69}" dt="2022-02-08T15:28:54.960" v="17" actId="1076"/>
        <pc:sldMkLst>
          <pc:docMk/>
          <pc:sldMk cId="3911436010" sldId="367"/>
        </pc:sldMkLst>
        <pc:spChg chg="mod">
          <ac:chgData name="Charlotte Hahnel" userId="S::charlotte.hahnel@bramhopeprimaryschool.co.uk::5553d58c-1441-4c26-8972-d72f9fb9f62b" providerId="AD" clId="Web-{42F32627-7C31-D1CE-06C2-25751C50EC69}" dt="2022-02-08T15:28:54.960" v="17" actId="1076"/>
          <ac:spMkLst>
            <pc:docMk/>
            <pc:sldMk cId="3911436010" sldId="367"/>
            <ac:spMk id="94" creationId="{00000000-0000-0000-0000-000000000000}"/>
          </ac:spMkLst>
        </pc:spChg>
      </pc:sldChg>
      <pc:sldChg chg="modSp">
        <pc:chgData name="Charlotte Hahnel" userId="S::charlotte.hahnel@bramhopeprimaryschool.co.uk::5553d58c-1441-4c26-8972-d72f9fb9f62b" providerId="AD" clId="Web-{42F32627-7C31-D1CE-06C2-25751C50EC69}" dt="2022-02-08T15:33:28.932" v="27" actId="1076"/>
        <pc:sldMkLst>
          <pc:docMk/>
          <pc:sldMk cId="3596224024" sldId="369"/>
        </pc:sldMkLst>
        <pc:picChg chg="mod">
          <ac:chgData name="Charlotte Hahnel" userId="S::charlotte.hahnel@bramhopeprimaryschool.co.uk::5553d58c-1441-4c26-8972-d72f9fb9f62b" providerId="AD" clId="Web-{42F32627-7C31-D1CE-06C2-25751C50EC69}" dt="2022-02-08T15:33:28.932" v="27" actId="1076"/>
          <ac:picMkLst>
            <pc:docMk/>
            <pc:sldMk cId="3596224024" sldId="369"/>
            <ac:picMk id="7170" creationId="{355F4E74-F2B5-46C5-8D40-B6E5047C126B}"/>
          </ac:picMkLst>
        </pc:picChg>
      </pc:sldChg>
      <pc:sldChg chg="del">
        <pc:chgData name="Charlotte Hahnel" userId="S::charlotte.hahnel@bramhopeprimaryschool.co.uk::5553d58c-1441-4c26-8972-d72f9fb9f62b" providerId="AD" clId="Web-{42F32627-7C31-D1CE-06C2-25751C50EC69}" dt="2022-02-08T15:27:26.750" v="15"/>
        <pc:sldMkLst>
          <pc:docMk/>
          <pc:sldMk cId="1486407469" sldId="370"/>
        </pc:sldMkLst>
      </pc:sldChg>
    </pc:docChg>
  </pc:docChgLst>
  <pc:docChgLst>
    <pc:chgData name="Charlotte Hahnel" userId="S::charlotte.hahnel@bramhopeprimaryschool.co.uk::5553d58c-1441-4c26-8972-d72f9fb9f62b" providerId="AD" clId="Web-{2A44112A-F66C-394C-EE01-5F2EAF3A3CC3}"/>
    <pc:docChg chg="delSld sldOrd">
      <pc:chgData name="Charlotte Hahnel" userId="S::charlotte.hahnel@bramhopeprimaryschool.co.uk::5553d58c-1441-4c26-8972-d72f9fb9f62b" providerId="AD" clId="Web-{2A44112A-F66C-394C-EE01-5F2EAF3A3CC3}" dt="2022-02-08T15:38:42.982" v="7"/>
      <pc:docMkLst>
        <pc:docMk/>
      </pc:docMkLst>
      <pc:sldChg chg="del">
        <pc:chgData name="Charlotte Hahnel" userId="S::charlotte.hahnel@bramhopeprimaryschool.co.uk::5553d58c-1441-4c26-8972-d72f9fb9f62b" providerId="AD" clId="Web-{2A44112A-F66C-394C-EE01-5F2EAF3A3CC3}" dt="2022-02-08T15:38:30.215" v="5"/>
        <pc:sldMkLst>
          <pc:docMk/>
          <pc:sldMk cId="0" sldId="316"/>
        </pc:sldMkLst>
      </pc:sldChg>
      <pc:sldChg chg="ord">
        <pc:chgData name="Charlotte Hahnel" userId="S::charlotte.hahnel@bramhopeprimaryschool.co.uk::5553d58c-1441-4c26-8972-d72f9fb9f62b" providerId="AD" clId="Web-{2A44112A-F66C-394C-EE01-5F2EAF3A3CC3}" dt="2022-02-08T15:38:15.043" v="4"/>
        <pc:sldMkLst>
          <pc:docMk/>
          <pc:sldMk cId="0" sldId="324"/>
        </pc:sldMkLst>
      </pc:sldChg>
      <pc:sldChg chg="ord">
        <pc:chgData name="Charlotte Hahnel" userId="S::charlotte.hahnel@bramhopeprimaryschool.co.uk::5553d58c-1441-4c26-8972-d72f9fb9f62b" providerId="AD" clId="Web-{2A44112A-F66C-394C-EE01-5F2EAF3A3CC3}" dt="2022-02-08T15:38:42.982" v="7"/>
        <pc:sldMkLst>
          <pc:docMk/>
          <pc:sldMk cId="0" sldId="342"/>
        </pc:sldMkLst>
      </pc:sldChg>
      <pc:sldChg chg="del">
        <pc:chgData name="Charlotte Hahnel" userId="S::charlotte.hahnel@bramhopeprimaryschool.co.uk::5553d58c-1441-4c26-8972-d72f9fb9f62b" providerId="AD" clId="Web-{2A44112A-F66C-394C-EE01-5F2EAF3A3CC3}" dt="2022-02-08T15:37:54.245" v="0"/>
        <pc:sldMkLst>
          <pc:docMk/>
          <pc:sldMk cId="4213319336" sldId="368"/>
        </pc:sldMkLst>
      </pc:sldChg>
    </pc:docChg>
  </pc:docChgLst>
  <pc:docChgLst>
    <pc:chgData name="Charlotte Hahnel" userId="S::charlotte.hahnel@bramhopeprimaryschool.co.uk::5553d58c-1441-4c26-8972-d72f9fb9f62b" providerId="AD" clId="Web-{3613699D-79D7-BEE7-9B9F-F3D914BB94D8}"/>
    <pc:docChg chg="addSld delSld modSld sldOrd">
      <pc:chgData name="Charlotte Hahnel" userId="S::charlotte.hahnel@bramhopeprimaryschool.co.uk::5553d58c-1441-4c26-8972-d72f9fb9f62b" providerId="AD" clId="Web-{3613699D-79D7-BEE7-9B9F-F3D914BB94D8}" dt="2022-02-08T16:55:04.827" v="81"/>
      <pc:docMkLst>
        <pc:docMk/>
      </pc:docMkLst>
      <pc:sldChg chg="delSp del">
        <pc:chgData name="Charlotte Hahnel" userId="S::charlotte.hahnel@bramhopeprimaryschool.co.uk::5553d58c-1441-4c26-8972-d72f9fb9f62b" providerId="AD" clId="Web-{3613699D-79D7-BEE7-9B9F-F3D914BB94D8}" dt="2022-02-08T16:54:51.983" v="79"/>
        <pc:sldMkLst>
          <pc:docMk/>
          <pc:sldMk cId="0" sldId="303"/>
        </pc:sldMkLst>
        <pc:picChg chg="del">
          <ac:chgData name="Charlotte Hahnel" userId="S::charlotte.hahnel@bramhopeprimaryschool.co.uk::5553d58c-1441-4c26-8972-d72f9fb9f62b" providerId="AD" clId="Web-{3613699D-79D7-BEE7-9B9F-F3D914BB94D8}" dt="2022-02-08T16:54:42.920" v="72"/>
          <ac:picMkLst>
            <pc:docMk/>
            <pc:sldMk cId="0" sldId="303"/>
            <ac:picMk id="11" creationId="{09FAA758-25F8-46A2-A14C-CA1511F2255F}"/>
          </ac:picMkLst>
        </pc:picChg>
        <pc:picChg chg="del">
          <ac:chgData name="Charlotte Hahnel" userId="S::charlotte.hahnel@bramhopeprimaryschool.co.uk::5553d58c-1441-4c26-8972-d72f9fb9f62b" providerId="AD" clId="Web-{3613699D-79D7-BEE7-9B9F-F3D914BB94D8}" dt="2022-02-08T16:54:42.920" v="71"/>
          <ac:picMkLst>
            <pc:docMk/>
            <pc:sldMk cId="0" sldId="303"/>
            <ac:picMk id="12" creationId="{9A002ADD-2152-431F-971F-23A0C3CDCCCA}"/>
          </ac:picMkLst>
        </pc:picChg>
      </pc:sldChg>
      <pc:sldChg chg="delSp modSp">
        <pc:chgData name="Charlotte Hahnel" userId="S::charlotte.hahnel@bramhopeprimaryschool.co.uk::5553d58c-1441-4c26-8972-d72f9fb9f62b" providerId="AD" clId="Web-{3613699D-79D7-BEE7-9B9F-F3D914BB94D8}" dt="2022-02-08T16:51:57.103" v="53"/>
        <pc:sldMkLst>
          <pc:docMk/>
          <pc:sldMk cId="0" sldId="310"/>
        </pc:sldMkLst>
        <pc:spChg chg="mod">
          <ac:chgData name="Charlotte Hahnel" userId="S::charlotte.hahnel@bramhopeprimaryschool.co.uk::5553d58c-1441-4c26-8972-d72f9fb9f62b" providerId="AD" clId="Web-{3613699D-79D7-BEE7-9B9F-F3D914BB94D8}" dt="2022-02-08T16:46:03.937" v="7" actId="20577"/>
          <ac:spMkLst>
            <pc:docMk/>
            <pc:sldMk cId="0" sldId="310"/>
            <ac:spMk id="2" creationId="{00000000-0000-0000-0000-000000000000}"/>
          </ac:spMkLst>
        </pc:spChg>
        <pc:picChg chg="del">
          <ac:chgData name="Charlotte Hahnel" userId="S::charlotte.hahnel@bramhopeprimaryschool.co.uk::5553d58c-1441-4c26-8972-d72f9fb9f62b" providerId="AD" clId="Web-{3613699D-79D7-BEE7-9B9F-F3D914BB94D8}" dt="2022-02-08T16:51:57.103" v="53"/>
          <ac:picMkLst>
            <pc:docMk/>
            <pc:sldMk cId="0" sldId="310"/>
            <ac:picMk id="44036" creationId="{00000000-0000-0000-0000-000000000000}"/>
          </ac:picMkLst>
        </pc:picChg>
      </pc:sldChg>
      <pc:sldChg chg="del">
        <pc:chgData name="Charlotte Hahnel" userId="S::charlotte.hahnel@bramhopeprimaryschool.co.uk::5553d58c-1441-4c26-8972-d72f9fb9f62b" providerId="AD" clId="Web-{3613699D-79D7-BEE7-9B9F-F3D914BB94D8}" dt="2022-02-08T16:47:30.252" v="36"/>
        <pc:sldMkLst>
          <pc:docMk/>
          <pc:sldMk cId="0" sldId="315"/>
        </pc:sldMkLst>
      </pc:sldChg>
      <pc:sldChg chg="ord">
        <pc:chgData name="Charlotte Hahnel" userId="S::charlotte.hahnel@bramhopeprimaryschool.co.uk::5553d58c-1441-4c26-8972-d72f9fb9f62b" providerId="AD" clId="Web-{3613699D-79D7-BEE7-9B9F-F3D914BB94D8}" dt="2022-02-08T16:48:10.815" v="38"/>
        <pc:sldMkLst>
          <pc:docMk/>
          <pc:sldMk cId="0" sldId="321"/>
        </pc:sldMkLst>
      </pc:sldChg>
      <pc:sldChg chg="addSp delSp modSp ord">
        <pc:chgData name="Charlotte Hahnel" userId="S::charlotte.hahnel@bramhopeprimaryschool.co.uk::5553d58c-1441-4c26-8972-d72f9fb9f62b" providerId="AD" clId="Web-{3613699D-79D7-BEE7-9B9F-F3D914BB94D8}" dt="2022-02-08T16:54:48.170" v="78"/>
        <pc:sldMkLst>
          <pc:docMk/>
          <pc:sldMk cId="0" sldId="324"/>
        </pc:sldMkLst>
        <pc:picChg chg="add del mod">
          <ac:chgData name="Charlotte Hahnel" userId="S::charlotte.hahnel@bramhopeprimaryschool.co.uk::5553d58c-1441-4c26-8972-d72f9fb9f62b" providerId="AD" clId="Web-{3613699D-79D7-BEE7-9B9F-F3D914BB94D8}" dt="2022-02-08T16:54:48.170" v="78"/>
          <ac:picMkLst>
            <pc:docMk/>
            <pc:sldMk cId="0" sldId="324"/>
            <ac:picMk id="3" creationId="{163AEB47-6CB2-47BD-A9FF-CCC8F552DB0F}"/>
          </ac:picMkLst>
        </pc:picChg>
        <pc:picChg chg="add del mod">
          <ac:chgData name="Charlotte Hahnel" userId="S::charlotte.hahnel@bramhopeprimaryschool.co.uk::5553d58c-1441-4c26-8972-d72f9fb9f62b" providerId="AD" clId="Web-{3613699D-79D7-BEE7-9B9F-F3D914BB94D8}" dt="2022-02-08T16:54:48.170" v="77"/>
          <ac:picMkLst>
            <pc:docMk/>
            <pc:sldMk cId="0" sldId="324"/>
            <ac:picMk id="4" creationId="{204691E9-2B43-4F18-94D6-4C66D9F1E664}"/>
          </ac:picMkLst>
        </pc:picChg>
      </pc:sldChg>
      <pc:sldChg chg="del">
        <pc:chgData name="Charlotte Hahnel" userId="S::charlotte.hahnel@bramhopeprimaryschool.co.uk::5553d58c-1441-4c26-8972-d72f9fb9f62b" providerId="AD" clId="Web-{3613699D-79D7-BEE7-9B9F-F3D914BB94D8}" dt="2022-02-08T16:55:04.827" v="81"/>
        <pc:sldMkLst>
          <pc:docMk/>
          <pc:sldMk cId="0" sldId="328"/>
        </pc:sldMkLst>
      </pc:sldChg>
      <pc:sldChg chg="del">
        <pc:chgData name="Charlotte Hahnel" userId="S::charlotte.hahnel@bramhopeprimaryschool.co.uk::5553d58c-1441-4c26-8972-d72f9fb9f62b" providerId="AD" clId="Web-{3613699D-79D7-BEE7-9B9F-F3D914BB94D8}" dt="2022-02-08T16:47:37.955" v="37"/>
        <pc:sldMkLst>
          <pc:docMk/>
          <pc:sldMk cId="0" sldId="334"/>
        </pc:sldMkLst>
      </pc:sldChg>
      <pc:sldChg chg="del">
        <pc:chgData name="Charlotte Hahnel" userId="S::charlotte.hahnel@bramhopeprimaryschool.co.uk::5553d58c-1441-4c26-8972-d72f9fb9f62b" providerId="AD" clId="Web-{3613699D-79D7-BEE7-9B9F-F3D914BB94D8}" dt="2022-02-08T16:55:02.295" v="80"/>
        <pc:sldMkLst>
          <pc:docMk/>
          <pc:sldMk cId="0" sldId="336"/>
        </pc:sldMkLst>
      </pc:sldChg>
      <pc:sldChg chg="modSp">
        <pc:chgData name="Charlotte Hahnel" userId="S::charlotte.hahnel@bramhopeprimaryschool.co.uk::5553d58c-1441-4c26-8972-d72f9fb9f62b" providerId="AD" clId="Web-{3613699D-79D7-BEE7-9B9F-F3D914BB94D8}" dt="2022-02-08T16:45:21.436" v="4" actId="20577"/>
        <pc:sldMkLst>
          <pc:docMk/>
          <pc:sldMk cId="0" sldId="337"/>
        </pc:sldMkLst>
        <pc:spChg chg="mod">
          <ac:chgData name="Charlotte Hahnel" userId="S::charlotte.hahnel@bramhopeprimaryschool.co.uk::5553d58c-1441-4c26-8972-d72f9fb9f62b" providerId="AD" clId="Web-{3613699D-79D7-BEE7-9B9F-F3D914BB94D8}" dt="2022-02-08T16:45:21.436" v="4" actId="20577"/>
          <ac:spMkLst>
            <pc:docMk/>
            <pc:sldMk cId="0" sldId="337"/>
            <ac:spMk id="2" creationId="{00000000-0000-0000-0000-000000000000}"/>
          </ac:spMkLst>
        </pc:spChg>
      </pc:sldChg>
      <pc:sldChg chg="ord">
        <pc:chgData name="Charlotte Hahnel" userId="S::charlotte.hahnel@bramhopeprimaryschool.co.uk::5553d58c-1441-4c26-8972-d72f9fb9f62b" providerId="AD" clId="Web-{3613699D-79D7-BEE7-9B9F-F3D914BB94D8}" dt="2022-02-08T16:52:28.401" v="55"/>
        <pc:sldMkLst>
          <pc:docMk/>
          <pc:sldMk cId="0" sldId="341"/>
        </pc:sldMkLst>
      </pc:sldChg>
      <pc:sldChg chg="modSp">
        <pc:chgData name="Charlotte Hahnel" userId="S::charlotte.hahnel@bramhopeprimaryschool.co.uk::5553d58c-1441-4c26-8972-d72f9fb9f62b" providerId="AD" clId="Web-{3613699D-79D7-BEE7-9B9F-F3D914BB94D8}" dt="2022-02-08T16:47:11.642" v="35" actId="20577"/>
        <pc:sldMkLst>
          <pc:docMk/>
          <pc:sldMk cId="0" sldId="342"/>
        </pc:sldMkLst>
        <pc:spChg chg="mod">
          <ac:chgData name="Charlotte Hahnel" userId="S::charlotte.hahnel@bramhopeprimaryschool.co.uk::5553d58c-1441-4c26-8972-d72f9fb9f62b" providerId="AD" clId="Web-{3613699D-79D7-BEE7-9B9F-F3D914BB94D8}" dt="2022-02-08T16:47:11.642" v="35" actId="20577"/>
          <ac:spMkLst>
            <pc:docMk/>
            <pc:sldMk cId="0" sldId="342"/>
            <ac:spMk id="2" creationId="{00000000-0000-0000-0000-000000000000}"/>
          </ac:spMkLst>
        </pc:spChg>
      </pc:sldChg>
      <pc:sldChg chg="modSp ord">
        <pc:chgData name="Charlotte Hahnel" userId="S::charlotte.hahnel@bramhopeprimaryschool.co.uk::5553d58c-1441-4c26-8972-d72f9fb9f62b" providerId="AD" clId="Web-{3613699D-79D7-BEE7-9B9F-F3D914BB94D8}" dt="2022-02-08T16:52:13.041" v="54"/>
        <pc:sldMkLst>
          <pc:docMk/>
          <pc:sldMk cId="3596224024" sldId="369"/>
        </pc:sldMkLst>
        <pc:spChg chg="mod">
          <ac:chgData name="Charlotte Hahnel" userId="S::charlotte.hahnel@bramhopeprimaryschool.co.uk::5553d58c-1441-4c26-8972-d72f9fb9f62b" providerId="AD" clId="Web-{3613699D-79D7-BEE7-9B9F-F3D914BB94D8}" dt="2022-02-08T16:47:02.282" v="24" actId="20577"/>
          <ac:spMkLst>
            <pc:docMk/>
            <pc:sldMk cId="3596224024" sldId="369"/>
            <ac:spMk id="2" creationId="{00000000-0000-0000-0000-000000000000}"/>
          </ac:spMkLst>
        </pc:spChg>
      </pc:sldChg>
      <pc:sldChg chg="addSp modSp del ord">
        <pc:chgData name="Charlotte Hahnel" userId="S::charlotte.hahnel@bramhopeprimaryschool.co.uk::5553d58c-1441-4c26-8972-d72f9fb9f62b" providerId="AD" clId="Web-{3613699D-79D7-BEE7-9B9F-F3D914BB94D8}" dt="2022-02-08T16:50:55.086" v="46"/>
        <pc:sldMkLst>
          <pc:docMk/>
          <pc:sldMk cId="313151899" sldId="371"/>
        </pc:sldMkLst>
        <pc:picChg chg="add mod">
          <ac:chgData name="Charlotte Hahnel" userId="S::charlotte.hahnel@bramhopeprimaryschool.co.uk::5553d58c-1441-4c26-8972-d72f9fb9f62b" providerId="AD" clId="Web-{3613699D-79D7-BEE7-9B9F-F3D914BB94D8}" dt="2022-02-08T16:48:53.567" v="42" actId="1076"/>
          <ac:picMkLst>
            <pc:docMk/>
            <pc:sldMk cId="313151899" sldId="371"/>
            <ac:picMk id="3" creationId="{B85AFF3C-6E14-4067-9425-90E65A322D7B}"/>
          </ac:picMkLst>
        </pc:picChg>
        <pc:picChg chg="mod">
          <ac:chgData name="Charlotte Hahnel" userId="S::charlotte.hahnel@bramhopeprimaryschool.co.uk::5553d58c-1441-4c26-8972-d72f9fb9f62b" providerId="AD" clId="Web-{3613699D-79D7-BEE7-9B9F-F3D914BB94D8}" dt="2022-02-08T16:50:12.381" v="43" actId="1076"/>
          <ac:picMkLst>
            <pc:docMk/>
            <pc:sldMk cId="313151899" sldId="371"/>
            <ac:picMk id="7" creationId="{EBB87244-F3AD-481F-847F-058B4E7F1875}"/>
          </ac:picMkLst>
        </pc:picChg>
        <pc:picChg chg="mod">
          <ac:chgData name="Charlotte Hahnel" userId="S::charlotte.hahnel@bramhopeprimaryschool.co.uk::5553d58c-1441-4c26-8972-d72f9fb9f62b" providerId="AD" clId="Web-{3613699D-79D7-BEE7-9B9F-F3D914BB94D8}" dt="2022-02-08T16:48:45.160" v="40" actId="1076"/>
          <ac:picMkLst>
            <pc:docMk/>
            <pc:sldMk cId="313151899" sldId="371"/>
            <ac:picMk id="9220" creationId="{85066597-99E6-41A5-89A2-103E9A5B3BCA}"/>
          </ac:picMkLst>
        </pc:picChg>
      </pc:sldChg>
      <pc:sldChg chg="del">
        <pc:chgData name="Charlotte Hahnel" userId="S::charlotte.hahnel@bramhopeprimaryschool.co.uk::5553d58c-1441-4c26-8972-d72f9fb9f62b" providerId="AD" clId="Web-{3613699D-79D7-BEE7-9B9F-F3D914BB94D8}" dt="2022-02-08T16:48:42.488" v="39"/>
        <pc:sldMkLst>
          <pc:docMk/>
          <pc:sldMk cId="482644762" sldId="372"/>
        </pc:sldMkLst>
      </pc:sldChg>
      <pc:sldChg chg="addSp delSp modSp add replId">
        <pc:chgData name="Charlotte Hahnel" userId="S::charlotte.hahnel@bramhopeprimaryschool.co.uk::5553d58c-1441-4c26-8972-d72f9fb9f62b" providerId="AD" clId="Web-{3613699D-79D7-BEE7-9B9F-F3D914BB94D8}" dt="2022-02-08T16:54:20.169" v="69" actId="1076"/>
        <pc:sldMkLst>
          <pc:docMk/>
          <pc:sldMk cId="3850353914" sldId="375"/>
        </pc:sldMkLst>
        <pc:spChg chg="mod">
          <ac:chgData name="Charlotte Hahnel" userId="S::charlotte.hahnel@bramhopeprimaryschool.co.uk::5553d58c-1441-4c26-8972-d72f9fb9f62b" providerId="AD" clId="Web-{3613699D-79D7-BEE7-9B9F-F3D914BB94D8}" dt="2022-02-08T16:52:44.385" v="56" actId="1076"/>
          <ac:spMkLst>
            <pc:docMk/>
            <pc:sldMk cId="3850353914" sldId="375"/>
            <ac:spMk id="2" creationId="{00000000-0000-0000-0000-000000000000}"/>
          </ac:spMkLst>
        </pc:spChg>
        <pc:spChg chg="add mod">
          <ac:chgData name="Charlotte Hahnel" userId="S::charlotte.hahnel@bramhopeprimaryschool.co.uk::5553d58c-1441-4c26-8972-d72f9fb9f62b" providerId="AD" clId="Web-{3613699D-79D7-BEE7-9B9F-F3D914BB94D8}" dt="2022-02-08T16:53:37.012" v="64" actId="1076"/>
          <ac:spMkLst>
            <pc:docMk/>
            <pc:sldMk cId="3850353914" sldId="375"/>
            <ac:spMk id="6" creationId="{765F693F-F8E5-4520-BFC8-A707D2CAE187}"/>
          </ac:spMkLst>
        </pc:spChg>
        <pc:spChg chg="add mod">
          <ac:chgData name="Charlotte Hahnel" userId="S::charlotte.hahnel@bramhopeprimaryschool.co.uk::5553d58c-1441-4c26-8972-d72f9fb9f62b" providerId="AD" clId="Web-{3613699D-79D7-BEE7-9B9F-F3D914BB94D8}" dt="2022-02-08T16:54:20.169" v="69" actId="1076"/>
          <ac:spMkLst>
            <pc:docMk/>
            <pc:sldMk cId="3850353914" sldId="375"/>
            <ac:spMk id="8" creationId="{619E992F-8707-4AE9-89B2-07F3E4FC8768}"/>
          </ac:spMkLst>
        </pc:spChg>
        <pc:picChg chg="add mod">
          <ac:chgData name="Charlotte Hahnel" userId="S::charlotte.hahnel@bramhopeprimaryschool.co.uk::5553d58c-1441-4c26-8972-d72f9fb9f62b" providerId="AD" clId="Web-{3613699D-79D7-BEE7-9B9F-F3D914BB94D8}" dt="2022-02-08T16:52:50.245" v="58" actId="1076"/>
          <ac:picMkLst>
            <pc:docMk/>
            <pc:sldMk cId="3850353914" sldId="375"/>
            <ac:picMk id="3" creationId="{7E6D5EAE-C865-449A-8D7D-62D8A25536F0}"/>
          </ac:picMkLst>
        </pc:picChg>
        <pc:picChg chg="del">
          <ac:chgData name="Charlotte Hahnel" userId="S::charlotte.hahnel@bramhopeprimaryschool.co.uk::5553d58c-1441-4c26-8972-d72f9fb9f62b" providerId="AD" clId="Web-{3613699D-79D7-BEE7-9B9F-F3D914BB94D8}" dt="2022-02-08T16:51:10.523" v="48"/>
          <ac:picMkLst>
            <pc:docMk/>
            <pc:sldMk cId="3850353914" sldId="375"/>
            <ac:picMk id="4" creationId="{8EBC12EF-BBBB-43DC-8ED7-B7CBE730A1E5}"/>
          </ac:picMkLst>
        </pc:picChg>
        <pc:picChg chg="add mod">
          <ac:chgData name="Charlotte Hahnel" userId="S::charlotte.hahnel@bramhopeprimaryschool.co.uk::5553d58c-1441-4c26-8972-d72f9fb9f62b" providerId="AD" clId="Web-{3613699D-79D7-BEE7-9B9F-F3D914BB94D8}" dt="2022-02-08T16:52:48.448" v="57" actId="14100"/>
          <ac:picMkLst>
            <pc:docMk/>
            <pc:sldMk cId="3850353914" sldId="375"/>
            <ac:picMk id="5" creationId="{98FB54BA-8DF4-42D4-B292-3526482D0E6C}"/>
          </ac:picMkLst>
        </pc:picChg>
        <pc:picChg chg="del">
          <ac:chgData name="Charlotte Hahnel" userId="S::charlotte.hahnel@bramhopeprimaryschool.co.uk::5553d58c-1441-4c26-8972-d72f9fb9f62b" providerId="AD" clId="Web-{3613699D-79D7-BEE7-9B9F-F3D914BB94D8}" dt="2022-02-08T16:51:23.461" v="49"/>
          <ac:picMkLst>
            <pc:docMk/>
            <pc:sldMk cId="3850353914" sldId="375"/>
            <ac:picMk id="10242" creationId="{695D19D4-E42F-40E7-B05B-FC80DBE1031E}"/>
          </ac:picMkLst>
        </pc:picChg>
      </pc:sldChg>
    </pc:docChg>
  </pc:docChgLst>
  <pc:docChgLst>
    <pc:chgData name="Charlotte Hahnel" userId="S::charlotte.hahnel@bramhopeprimaryschool.co.uk::5553d58c-1441-4c26-8972-d72f9fb9f62b" providerId="AD" clId="Web-{953E230A-7C26-1F05-AD2A-C02C78DBE5B6}"/>
    <pc:docChg chg="addSld delSld modSld sldOrd">
      <pc:chgData name="Charlotte Hahnel" userId="S::charlotte.hahnel@bramhopeprimaryschool.co.uk::5553d58c-1441-4c26-8972-d72f9fb9f62b" providerId="AD" clId="Web-{953E230A-7C26-1F05-AD2A-C02C78DBE5B6}" dt="2022-02-01T22:01:59.268" v="329" actId="20577"/>
      <pc:docMkLst>
        <pc:docMk/>
      </pc:docMkLst>
      <pc:sldChg chg="modSp">
        <pc:chgData name="Charlotte Hahnel" userId="S::charlotte.hahnel@bramhopeprimaryschool.co.uk::5553d58c-1441-4c26-8972-d72f9fb9f62b" providerId="AD" clId="Web-{953E230A-7C26-1F05-AD2A-C02C78DBE5B6}" dt="2022-02-01T21:39:28.709" v="54" actId="20577"/>
        <pc:sldMkLst>
          <pc:docMk/>
          <pc:sldMk cId="0" sldId="271"/>
        </pc:sldMkLst>
        <pc:spChg chg="mod">
          <ac:chgData name="Charlotte Hahnel" userId="S::charlotte.hahnel@bramhopeprimaryschool.co.uk::5553d58c-1441-4c26-8972-d72f9fb9f62b" providerId="AD" clId="Web-{953E230A-7C26-1F05-AD2A-C02C78DBE5B6}" dt="2022-02-01T21:39:28.709" v="54" actId="20577"/>
          <ac:spMkLst>
            <pc:docMk/>
            <pc:sldMk cId="0" sldId="271"/>
            <ac:spMk id="189" creationId="{00000000-0000-0000-0000-000000000000}"/>
          </ac:spMkLst>
        </pc:spChg>
      </pc:sldChg>
      <pc:sldChg chg="delSp">
        <pc:chgData name="Charlotte Hahnel" userId="S::charlotte.hahnel@bramhopeprimaryschool.co.uk::5553d58c-1441-4c26-8972-d72f9fb9f62b" providerId="AD" clId="Web-{953E230A-7C26-1F05-AD2A-C02C78DBE5B6}" dt="2022-02-01T21:54:42.538" v="175"/>
        <pc:sldMkLst>
          <pc:docMk/>
          <pc:sldMk cId="0" sldId="286"/>
        </pc:sldMkLst>
        <pc:picChg chg="del">
          <ac:chgData name="Charlotte Hahnel" userId="S::charlotte.hahnel@bramhopeprimaryschool.co.uk::5553d58c-1441-4c26-8972-d72f9fb9f62b" providerId="AD" clId="Web-{953E230A-7C26-1F05-AD2A-C02C78DBE5B6}" dt="2022-02-01T21:54:42.538" v="175"/>
          <ac:picMkLst>
            <pc:docMk/>
            <pc:sldMk cId="0" sldId="286"/>
            <ac:picMk id="4" creationId="{00000000-0000-0000-0000-000000000000}"/>
          </ac:picMkLst>
        </pc:picChg>
      </pc:sldChg>
      <pc:sldChg chg="addSp modSp">
        <pc:chgData name="Charlotte Hahnel" userId="S::charlotte.hahnel@bramhopeprimaryschool.co.uk::5553d58c-1441-4c26-8972-d72f9fb9f62b" providerId="AD" clId="Web-{953E230A-7C26-1F05-AD2A-C02C78DBE5B6}" dt="2022-02-01T21:54:25.960" v="174" actId="1076"/>
        <pc:sldMkLst>
          <pc:docMk/>
          <pc:sldMk cId="0" sldId="288"/>
        </pc:sldMkLst>
        <pc:picChg chg="add mod">
          <ac:chgData name="Charlotte Hahnel" userId="S::charlotte.hahnel@bramhopeprimaryschool.co.uk::5553d58c-1441-4c26-8972-d72f9fb9f62b" providerId="AD" clId="Web-{953E230A-7C26-1F05-AD2A-C02C78DBE5B6}" dt="2022-02-01T21:54:25.960" v="174" actId="1076"/>
          <ac:picMkLst>
            <pc:docMk/>
            <pc:sldMk cId="0" sldId="288"/>
            <ac:picMk id="2" creationId="{5F4BE29E-A623-40A4-8AA2-F53D32A1706D}"/>
          </ac:picMkLst>
        </pc:picChg>
      </pc:sldChg>
      <pc:sldChg chg="ord">
        <pc:chgData name="Charlotte Hahnel" userId="S::charlotte.hahnel@bramhopeprimaryschool.co.uk::5553d58c-1441-4c26-8972-d72f9fb9f62b" providerId="AD" clId="Web-{953E230A-7C26-1F05-AD2A-C02C78DBE5B6}" dt="2022-02-01T21:37:55.551" v="25"/>
        <pc:sldMkLst>
          <pc:docMk/>
          <pc:sldMk cId="0" sldId="289"/>
        </pc:sldMkLst>
      </pc:sldChg>
      <pc:sldChg chg="modSp ord">
        <pc:chgData name="Charlotte Hahnel" userId="S::charlotte.hahnel@bramhopeprimaryschool.co.uk::5553d58c-1441-4c26-8972-d72f9fb9f62b" providerId="AD" clId="Web-{953E230A-7C26-1F05-AD2A-C02C78DBE5B6}" dt="2022-02-01T21:39:36.802" v="64" actId="20577"/>
        <pc:sldMkLst>
          <pc:docMk/>
          <pc:sldMk cId="0" sldId="290"/>
        </pc:sldMkLst>
        <pc:spChg chg="mod">
          <ac:chgData name="Charlotte Hahnel" userId="S::charlotte.hahnel@bramhopeprimaryschool.co.uk::5553d58c-1441-4c26-8972-d72f9fb9f62b" providerId="AD" clId="Web-{953E230A-7C26-1F05-AD2A-C02C78DBE5B6}" dt="2022-02-01T21:39:36.802" v="64" actId="20577"/>
          <ac:spMkLst>
            <pc:docMk/>
            <pc:sldMk cId="0" sldId="290"/>
            <ac:spMk id="2" creationId="{00000000-0000-0000-0000-000000000000}"/>
          </ac:spMkLst>
        </pc:spChg>
      </pc:sldChg>
      <pc:sldChg chg="ord">
        <pc:chgData name="Charlotte Hahnel" userId="S::charlotte.hahnel@bramhopeprimaryschool.co.uk::5553d58c-1441-4c26-8972-d72f9fb9f62b" providerId="AD" clId="Web-{953E230A-7C26-1F05-AD2A-C02C78DBE5B6}" dt="2022-02-01T21:55:50.196" v="180"/>
        <pc:sldMkLst>
          <pc:docMk/>
          <pc:sldMk cId="0" sldId="307"/>
        </pc:sldMkLst>
      </pc:sldChg>
      <pc:sldChg chg="modSp">
        <pc:chgData name="Charlotte Hahnel" userId="S::charlotte.hahnel@bramhopeprimaryschool.co.uk::5553d58c-1441-4c26-8972-d72f9fb9f62b" providerId="AD" clId="Web-{953E230A-7C26-1F05-AD2A-C02C78DBE5B6}" dt="2022-02-01T22:01:59.268" v="329" actId="20577"/>
        <pc:sldMkLst>
          <pc:docMk/>
          <pc:sldMk cId="0" sldId="322"/>
        </pc:sldMkLst>
        <pc:spChg chg="mod">
          <ac:chgData name="Charlotte Hahnel" userId="S::charlotte.hahnel@bramhopeprimaryschool.co.uk::5553d58c-1441-4c26-8972-d72f9fb9f62b" providerId="AD" clId="Web-{953E230A-7C26-1F05-AD2A-C02C78DBE5B6}" dt="2022-02-01T22:01:59.268" v="329" actId="20577"/>
          <ac:spMkLst>
            <pc:docMk/>
            <pc:sldMk cId="0" sldId="322"/>
            <ac:spMk id="2" creationId="{00000000-0000-0000-0000-000000000000}"/>
          </ac:spMkLst>
        </pc:spChg>
      </pc:sldChg>
      <pc:sldChg chg="addSp delSp modSp">
        <pc:chgData name="Charlotte Hahnel" userId="S::charlotte.hahnel@bramhopeprimaryschool.co.uk::5553d58c-1441-4c26-8972-d72f9fb9f62b" providerId="AD" clId="Web-{953E230A-7C26-1F05-AD2A-C02C78DBE5B6}" dt="2022-02-01T21:54:49.648" v="178"/>
        <pc:sldMkLst>
          <pc:docMk/>
          <pc:sldMk cId="0" sldId="327"/>
        </pc:sldMkLst>
        <pc:picChg chg="add del mod">
          <ac:chgData name="Charlotte Hahnel" userId="S::charlotte.hahnel@bramhopeprimaryschool.co.uk::5553d58c-1441-4c26-8972-d72f9fb9f62b" providerId="AD" clId="Web-{953E230A-7C26-1F05-AD2A-C02C78DBE5B6}" dt="2022-02-01T21:54:48.320" v="177"/>
          <ac:picMkLst>
            <pc:docMk/>
            <pc:sldMk cId="0" sldId="327"/>
            <ac:picMk id="2" creationId="{535A20FF-E9A5-493B-9A44-F5A35F70B990}"/>
          </ac:picMkLst>
        </pc:picChg>
        <pc:picChg chg="del">
          <ac:chgData name="Charlotte Hahnel" userId="S::charlotte.hahnel@bramhopeprimaryschool.co.uk::5553d58c-1441-4c26-8972-d72f9fb9f62b" providerId="AD" clId="Web-{953E230A-7C26-1F05-AD2A-C02C78DBE5B6}" dt="2022-02-01T21:54:49.648" v="178"/>
          <ac:picMkLst>
            <pc:docMk/>
            <pc:sldMk cId="0" sldId="327"/>
            <ac:picMk id="4" creationId="{00000000-0000-0000-0000-000000000000}"/>
          </ac:picMkLst>
        </pc:picChg>
      </pc:sldChg>
      <pc:sldChg chg="addSp modSp">
        <pc:chgData name="Charlotte Hahnel" userId="S::charlotte.hahnel@bramhopeprimaryschool.co.uk::5553d58c-1441-4c26-8972-d72f9fb9f62b" providerId="AD" clId="Web-{953E230A-7C26-1F05-AD2A-C02C78DBE5B6}" dt="2022-02-01T21:53:24.568" v="167" actId="1076"/>
        <pc:sldMkLst>
          <pc:docMk/>
          <pc:sldMk cId="0" sldId="335"/>
        </pc:sldMkLst>
        <pc:picChg chg="add mod">
          <ac:chgData name="Charlotte Hahnel" userId="S::charlotte.hahnel@bramhopeprimaryschool.co.uk::5553d58c-1441-4c26-8972-d72f9fb9f62b" providerId="AD" clId="Web-{953E230A-7C26-1F05-AD2A-C02C78DBE5B6}" dt="2022-02-01T21:53:24.568" v="167" actId="1076"/>
          <ac:picMkLst>
            <pc:docMk/>
            <pc:sldMk cId="0" sldId="335"/>
            <ac:picMk id="2" creationId="{B5A1DF5B-4185-46EB-96BC-E56255855853}"/>
          </ac:picMkLst>
        </pc:picChg>
      </pc:sldChg>
      <pc:sldChg chg="addSp modSp">
        <pc:chgData name="Charlotte Hahnel" userId="S::charlotte.hahnel@bramhopeprimaryschool.co.uk::5553d58c-1441-4c26-8972-d72f9fb9f62b" providerId="AD" clId="Web-{953E230A-7C26-1F05-AD2A-C02C78DBE5B6}" dt="2022-02-01T21:58:43.590" v="255" actId="20577"/>
        <pc:sldMkLst>
          <pc:docMk/>
          <pc:sldMk cId="2825226261" sldId="347"/>
        </pc:sldMkLst>
        <pc:spChg chg="mod">
          <ac:chgData name="Charlotte Hahnel" userId="S::charlotte.hahnel@bramhopeprimaryschool.co.uk::5553d58c-1441-4c26-8972-d72f9fb9f62b" providerId="AD" clId="Web-{953E230A-7C26-1F05-AD2A-C02C78DBE5B6}" dt="2022-02-01T21:58:43.590" v="255" actId="20577"/>
          <ac:spMkLst>
            <pc:docMk/>
            <pc:sldMk cId="2825226261" sldId="347"/>
            <ac:spMk id="11" creationId="{3D5CAA5B-464F-4E20-BB0D-67DFF2F5C016}"/>
          </ac:spMkLst>
        </pc:spChg>
        <pc:picChg chg="add mod">
          <ac:chgData name="Charlotte Hahnel" userId="S::charlotte.hahnel@bramhopeprimaryschool.co.uk::5553d58c-1441-4c26-8972-d72f9fb9f62b" providerId="AD" clId="Web-{953E230A-7C26-1F05-AD2A-C02C78DBE5B6}" dt="2022-02-01T21:41:59.821" v="72" actId="1076"/>
          <ac:picMkLst>
            <pc:docMk/>
            <pc:sldMk cId="2825226261" sldId="347"/>
            <ac:picMk id="2" creationId="{D0C97F83-C56A-463C-A094-5660D0777514}"/>
          </ac:picMkLst>
        </pc:picChg>
      </pc:sldChg>
      <pc:sldChg chg="addSp modSp del">
        <pc:chgData name="Charlotte Hahnel" userId="S::charlotte.hahnel@bramhopeprimaryschool.co.uk::5553d58c-1441-4c26-8972-d72f9fb9f62b" providerId="AD" clId="Web-{953E230A-7C26-1F05-AD2A-C02C78DBE5B6}" dt="2022-02-01T21:57:25.573" v="189"/>
        <pc:sldMkLst>
          <pc:docMk/>
          <pc:sldMk cId="25772819" sldId="348"/>
        </pc:sldMkLst>
        <pc:picChg chg="add">
          <ac:chgData name="Charlotte Hahnel" userId="S::charlotte.hahnel@bramhopeprimaryschool.co.uk::5553d58c-1441-4c26-8972-d72f9fb9f62b" providerId="AD" clId="Web-{953E230A-7C26-1F05-AD2A-C02C78DBE5B6}" dt="2022-02-01T21:56:48.291" v="183"/>
          <ac:picMkLst>
            <pc:docMk/>
            <pc:sldMk cId="25772819" sldId="348"/>
            <ac:picMk id="2" creationId="{CD578439-C8FA-4588-931D-2F83B6A89ABB}"/>
          </ac:picMkLst>
        </pc:picChg>
        <pc:picChg chg="mod">
          <ac:chgData name="Charlotte Hahnel" userId="S::charlotte.hahnel@bramhopeprimaryschool.co.uk::5553d58c-1441-4c26-8972-d72f9fb9f62b" providerId="AD" clId="Web-{953E230A-7C26-1F05-AD2A-C02C78DBE5B6}" dt="2022-02-01T21:57:01.572" v="185" actId="1076"/>
          <ac:picMkLst>
            <pc:docMk/>
            <pc:sldMk cId="25772819" sldId="348"/>
            <ac:picMk id="1026" creationId="{0DB7BAF3-4BA2-418A-851A-8F7E974D76F2}"/>
          </ac:picMkLst>
        </pc:picChg>
      </pc:sldChg>
      <pc:sldChg chg="del">
        <pc:chgData name="Charlotte Hahnel" userId="S::charlotte.hahnel@bramhopeprimaryschool.co.uk::5553d58c-1441-4c26-8972-d72f9fb9f62b" providerId="AD" clId="Web-{953E230A-7C26-1F05-AD2A-C02C78DBE5B6}" dt="2022-02-01T21:58:50.371" v="256"/>
        <pc:sldMkLst>
          <pc:docMk/>
          <pc:sldMk cId="2802790541" sldId="350"/>
        </pc:sldMkLst>
      </pc:sldChg>
      <pc:sldChg chg="addSp delSp modSp">
        <pc:chgData name="Charlotte Hahnel" userId="S::charlotte.hahnel@bramhopeprimaryschool.co.uk::5553d58c-1441-4c26-8972-d72f9fb9f62b" providerId="AD" clId="Web-{953E230A-7C26-1F05-AD2A-C02C78DBE5B6}" dt="2022-02-01T21:58:26.636" v="208" actId="1076"/>
        <pc:sldMkLst>
          <pc:docMk/>
          <pc:sldMk cId="3386009235" sldId="351"/>
        </pc:sldMkLst>
        <pc:spChg chg="del mod">
          <ac:chgData name="Charlotte Hahnel" userId="S::charlotte.hahnel@bramhopeprimaryschool.co.uk::5553d58c-1441-4c26-8972-d72f9fb9f62b" providerId="AD" clId="Web-{953E230A-7C26-1F05-AD2A-C02C78DBE5B6}" dt="2022-02-01T21:58:06.167" v="204"/>
          <ac:spMkLst>
            <pc:docMk/>
            <pc:sldMk cId="3386009235" sldId="351"/>
            <ac:spMk id="11" creationId="{3D5CAA5B-464F-4E20-BB0D-67DFF2F5C016}"/>
          </ac:spMkLst>
        </pc:spChg>
        <pc:picChg chg="add">
          <ac:chgData name="Charlotte Hahnel" userId="S::charlotte.hahnel@bramhopeprimaryschool.co.uk::5553d58c-1441-4c26-8972-d72f9fb9f62b" providerId="AD" clId="Web-{953E230A-7C26-1F05-AD2A-C02C78DBE5B6}" dt="2022-02-01T21:58:24.949" v="207"/>
          <ac:picMkLst>
            <pc:docMk/>
            <pc:sldMk cId="3386009235" sldId="351"/>
            <ac:picMk id="2" creationId="{F1173895-E062-4F0F-BAF5-413317DC09DD}"/>
          </ac:picMkLst>
        </pc:picChg>
        <pc:picChg chg="mod">
          <ac:chgData name="Charlotte Hahnel" userId="S::charlotte.hahnel@bramhopeprimaryschool.co.uk::5553d58c-1441-4c26-8972-d72f9fb9f62b" providerId="AD" clId="Web-{953E230A-7C26-1F05-AD2A-C02C78DBE5B6}" dt="2022-02-01T21:58:26.636" v="208" actId="1076"/>
          <ac:picMkLst>
            <pc:docMk/>
            <pc:sldMk cId="3386009235" sldId="351"/>
            <ac:picMk id="2050" creationId="{8B0623BF-9096-4089-8479-007212A04F70}"/>
          </ac:picMkLst>
        </pc:picChg>
      </pc:sldChg>
      <pc:sldChg chg="addSp delSp">
        <pc:chgData name="Charlotte Hahnel" userId="S::charlotte.hahnel@bramhopeprimaryschool.co.uk::5553d58c-1441-4c26-8972-d72f9fb9f62b" providerId="AD" clId="Web-{953E230A-7C26-1F05-AD2A-C02C78DBE5B6}" dt="2022-02-01T21:58:11.183" v="205"/>
        <pc:sldMkLst>
          <pc:docMk/>
          <pc:sldMk cId="927370225" sldId="352"/>
        </pc:sldMkLst>
        <pc:spChg chg="del">
          <ac:chgData name="Charlotte Hahnel" userId="S::charlotte.hahnel@bramhopeprimaryschool.co.uk::5553d58c-1441-4c26-8972-d72f9fb9f62b" providerId="AD" clId="Web-{953E230A-7C26-1F05-AD2A-C02C78DBE5B6}" dt="2022-02-01T21:58:11.183" v="205"/>
          <ac:spMkLst>
            <pc:docMk/>
            <pc:sldMk cId="927370225" sldId="352"/>
            <ac:spMk id="11" creationId="{3D5CAA5B-464F-4E20-BB0D-67DFF2F5C016}"/>
          </ac:spMkLst>
        </pc:spChg>
        <pc:picChg chg="add">
          <ac:chgData name="Charlotte Hahnel" userId="S::charlotte.hahnel@bramhopeprimaryschool.co.uk::5553d58c-1441-4c26-8972-d72f9fb9f62b" providerId="AD" clId="Web-{953E230A-7C26-1F05-AD2A-C02C78DBE5B6}" dt="2022-02-01T21:57:10.198" v="187"/>
          <ac:picMkLst>
            <pc:docMk/>
            <pc:sldMk cId="927370225" sldId="352"/>
            <ac:picMk id="2" creationId="{B5734E2B-AF40-4A75-AB91-397859C1A431}"/>
          </ac:picMkLst>
        </pc:picChg>
      </pc:sldChg>
      <pc:sldChg chg="addSp delSp">
        <pc:chgData name="Charlotte Hahnel" userId="S::charlotte.hahnel@bramhopeprimaryschool.co.uk::5553d58c-1441-4c26-8972-d72f9fb9f62b" providerId="AD" clId="Web-{953E230A-7C26-1F05-AD2A-C02C78DBE5B6}" dt="2022-02-01T21:58:18.277" v="206"/>
        <pc:sldMkLst>
          <pc:docMk/>
          <pc:sldMk cId="3948461164" sldId="353"/>
        </pc:sldMkLst>
        <pc:spChg chg="del">
          <ac:chgData name="Charlotte Hahnel" userId="S::charlotte.hahnel@bramhopeprimaryschool.co.uk::5553d58c-1441-4c26-8972-d72f9fb9f62b" providerId="AD" clId="Web-{953E230A-7C26-1F05-AD2A-C02C78DBE5B6}" dt="2022-02-01T21:58:18.277" v="206"/>
          <ac:spMkLst>
            <pc:docMk/>
            <pc:sldMk cId="3948461164" sldId="353"/>
            <ac:spMk id="11" creationId="{3D5CAA5B-464F-4E20-BB0D-67DFF2F5C016}"/>
          </ac:spMkLst>
        </pc:spChg>
        <pc:picChg chg="add">
          <ac:chgData name="Charlotte Hahnel" userId="S::charlotte.hahnel@bramhopeprimaryschool.co.uk::5553d58c-1441-4c26-8972-d72f9fb9f62b" providerId="AD" clId="Web-{953E230A-7C26-1F05-AD2A-C02C78DBE5B6}" dt="2022-02-01T21:57:14.073" v="188"/>
          <ac:picMkLst>
            <pc:docMk/>
            <pc:sldMk cId="3948461164" sldId="353"/>
            <ac:picMk id="2" creationId="{F7B678C2-68F2-4FDB-9107-5EFD2576A504}"/>
          </ac:picMkLst>
        </pc:picChg>
      </pc:sldChg>
      <pc:sldChg chg="addSp modSp del">
        <pc:chgData name="Charlotte Hahnel" userId="S::charlotte.hahnel@bramhopeprimaryschool.co.uk::5553d58c-1441-4c26-8972-d72f9fb9f62b" providerId="AD" clId="Web-{953E230A-7C26-1F05-AD2A-C02C78DBE5B6}" dt="2022-02-01T21:57:28.589" v="190"/>
        <pc:sldMkLst>
          <pc:docMk/>
          <pc:sldMk cId="323147472" sldId="354"/>
        </pc:sldMkLst>
        <pc:picChg chg="add">
          <ac:chgData name="Charlotte Hahnel" userId="S::charlotte.hahnel@bramhopeprimaryschool.co.uk::5553d58c-1441-4c26-8972-d72f9fb9f62b" providerId="AD" clId="Web-{953E230A-7C26-1F05-AD2A-C02C78DBE5B6}" dt="2022-02-01T21:56:51.072" v="184"/>
          <ac:picMkLst>
            <pc:docMk/>
            <pc:sldMk cId="323147472" sldId="354"/>
            <ac:picMk id="2" creationId="{8846233B-6A34-4B05-89DC-A5D4E300E4D0}"/>
          </ac:picMkLst>
        </pc:picChg>
        <pc:picChg chg="mod">
          <ac:chgData name="Charlotte Hahnel" userId="S::charlotte.hahnel@bramhopeprimaryschool.co.uk::5553d58c-1441-4c26-8972-d72f9fb9f62b" providerId="AD" clId="Web-{953E230A-7C26-1F05-AD2A-C02C78DBE5B6}" dt="2022-02-01T21:57:04.619" v="186" actId="1076"/>
          <ac:picMkLst>
            <pc:docMk/>
            <pc:sldMk cId="323147472" sldId="354"/>
            <ac:picMk id="5122" creationId="{0A754B7C-EA19-4494-8115-0EAE0A380ED2}"/>
          </ac:picMkLst>
        </pc:picChg>
      </pc:sldChg>
      <pc:sldChg chg="delSp">
        <pc:chgData name="Charlotte Hahnel" userId="S::charlotte.hahnel@bramhopeprimaryschool.co.uk::5553d58c-1441-4c26-8972-d72f9fb9f62b" providerId="AD" clId="Web-{953E230A-7C26-1F05-AD2A-C02C78DBE5B6}" dt="2022-02-01T21:58:56.934" v="257"/>
        <pc:sldMkLst>
          <pc:docMk/>
          <pc:sldMk cId="1986669135" sldId="355"/>
        </pc:sldMkLst>
        <pc:spChg chg="del">
          <ac:chgData name="Charlotte Hahnel" userId="S::charlotte.hahnel@bramhopeprimaryschool.co.uk::5553d58c-1441-4c26-8972-d72f9fb9f62b" providerId="AD" clId="Web-{953E230A-7C26-1F05-AD2A-C02C78DBE5B6}" dt="2022-02-01T21:58:56.934" v="257"/>
          <ac:spMkLst>
            <pc:docMk/>
            <pc:sldMk cId="1986669135" sldId="355"/>
            <ac:spMk id="2" creationId="{0B411BFE-94D6-4048-B896-97E3B27711D2}"/>
          </ac:spMkLst>
        </pc:spChg>
      </pc:sldChg>
      <pc:sldChg chg="addSp modSp ord">
        <pc:chgData name="Charlotte Hahnel" userId="S::charlotte.hahnel@bramhopeprimaryschool.co.uk::5553d58c-1441-4c26-8972-d72f9fb9f62b" providerId="AD" clId="Web-{953E230A-7C26-1F05-AD2A-C02C78DBE5B6}" dt="2022-02-01T21:56:29.619" v="182"/>
        <pc:sldMkLst>
          <pc:docMk/>
          <pc:sldMk cId="451991706" sldId="356"/>
        </pc:sldMkLst>
        <pc:spChg chg="mod">
          <ac:chgData name="Charlotte Hahnel" userId="S::charlotte.hahnel@bramhopeprimaryschool.co.uk::5553d58c-1441-4c26-8972-d72f9fb9f62b" providerId="AD" clId="Web-{953E230A-7C26-1F05-AD2A-C02C78DBE5B6}" dt="2022-02-01T21:16:11.416" v="10" actId="1076"/>
          <ac:spMkLst>
            <pc:docMk/>
            <pc:sldMk cId="451991706" sldId="356"/>
            <ac:spMk id="94" creationId="{00000000-0000-0000-0000-000000000000}"/>
          </ac:spMkLst>
        </pc:spChg>
        <pc:picChg chg="add mod">
          <ac:chgData name="Charlotte Hahnel" userId="S::charlotte.hahnel@bramhopeprimaryschool.co.uk::5553d58c-1441-4c26-8972-d72f9fb9f62b" providerId="AD" clId="Web-{953E230A-7C26-1F05-AD2A-C02C78DBE5B6}" dt="2022-02-01T21:40:45.444" v="69" actId="1076"/>
          <ac:picMkLst>
            <pc:docMk/>
            <pc:sldMk cId="451991706" sldId="356"/>
            <ac:picMk id="2" creationId="{CEE38970-E7AA-416A-A1C3-6049F6B8DFDE}"/>
          </ac:picMkLst>
        </pc:picChg>
      </pc:sldChg>
      <pc:sldChg chg="addSp modSp ord">
        <pc:chgData name="Charlotte Hahnel" userId="S::charlotte.hahnel@bramhopeprimaryschool.co.uk::5553d58c-1441-4c26-8972-d72f9fb9f62b" providerId="AD" clId="Web-{953E230A-7C26-1F05-AD2A-C02C78DBE5B6}" dt="2022-02-01T21:37:20.956" v="22" actId="20577"/>
        <pc:sldMkLst>
          <pc:docMk/>
          <pc:sldMk cId="4133005458" sldId="357"/>
        </pc:sldMkLst>
        <pc:spChg chg="mod">
          <ac:chgData name="Charlotte Hahnel" userId="S::charlotte.hahnel@bramhopeprimaryschool.co.uk::5553d58c-1441-4c26-8972-d72f9fb9f62b" providerId="AD" clId="Web-{953E230A-7C26-1F05-AD2A-C02C78DBE5B6}" dt="2022-02-01T21:37:20.956" v="22" actId="20577"/>
          <ac:spMkLst>
            <pc:docMk/>
            <pc:sldMk cId="4133005458" sldId="357"/>
            <ac:spMk id="94" creationId="{00000000-0000-0000-0000-000000000000}"/>
          </ac:spMkLst>
        </pc:spChg>
        <pc:picChg chg="add">
          <ac:chgData name="Charlotte Hahnel" userId="S::charlotte.hahnel@bramhopeprimaryschool.co.uk::5553d58c-1441-4c26-8972-d72f9fb9f62b" providerId="AD" clId="Web-{953E230A-7C26-1F05-AD2A-C02C78DBE5B6}" dt="2022-02-01T21:37:05.300" v="19"/>
          <ac:picMkLst>
            <pc:docMk/>
            <pc:sldMk cId="4133005458" sldId="357"/>
            <ac:picMk id="2" creationId="{584B94EC-541B-401B-B30A-CCF805355C9F}"/>
          </ac:picMkLst>
        </pc:picChg>
      </pc:sldChg>
      <pc:sldChg chg="addSp modSp ord">
        <pc:chgData name="Charlotte Hahnel" userId="S::charlotte.hahnel@bramhopeprimaryschool.co.uk::5553d58c-1441-4c26-8972-d72f9fb9f62b" providerId="AD" clId="Web-{953E230A-7C26-1F05-AD2A-C02C78DBE5B6}" dt="2022-02-01T21:38:17.113" v="29" actId="20577"/>
        <pc:sldMkLst>
          <pc:docMk/>
          <pc:sldMk cId="1737797625" sldId="358"/>
        </pc:sldMkLst>
        <pc:spChg chg="mod">
          <ac:chgData name="Charlotte Hahnel" userId="S::charlotte.hahnel@bramhopeprimaryschool.co.uk::5553d58c-1441-4c26-8972-d72f9fb9f62b" providerId="AD" clId="Web-{953E230A-7C26-1F05-AD2A-C02C78DBE5B6}" dt="2022-02-01T21:38:17.113" v="29" actId="20577"/>
          <ac:spMkLst>
            <pc:docMk/>
            <pc:sldMk cId="1737797625" sldId="358"/>
            <ac:spMk id="94" creationId="{00000000-0000-0000-0000-000000000000}"/>
          </ac:spMkLst>
        </pc:spChg>
        <pc:picChg chg="add">
          <ac:chgData name="Charlotte Hahnel" userId="S::charlotte.hahnel@bramhopeprimaryschool.co.uk::5553d58c-1441-4c26-8972-d72f9fb9f62b" providerId="AD" clId="Web-{953E230A-7C26-1F05-AD2A-C02C78DBE5B6}" dt="2022-02-01T21:38:05.301" v="26"/>
          <ac:picMkLst>
            <pc:docMk/>
            <pc:sldMk cId="1737797625" sldId="358"/>
            <ac:picMk id="2" creationId="{3242BDD8-B23D-4605-AD2E-A476320A79ED}"/>
          </ac:picMkLst>
        </pc:picChg>
      </pc:sldChg>
      <pc:sldChg chg="addSp modSp">
        <pc:chgData name="Charlotte Hahnel" userId="S::charlotte.hahnel@bramhopeprimaryschool.co.uk::5553d58c-1441-4c26-8972-d72f9fb9f62b" providerId="AD" clId="Web-{953E230A-7C26-1F05-AD2A-C02C78DBE5B6}" dt="2022-02-01T21:53:45.178" v="172" actId="1076"/>
        <pc:sldMkLst>
          <pc:docMk/>
          <pc:sldMk cId="4116874482" sldId="359"/>
        </pc:sldMkLst>
        <pc:spChg chg="mod">
          <ac:chgData name="Charlotte Hahnel" userId="S::charlotte.hahnel@bramhopeprimaryschool.co.uk::5553d58c-1441-4c26-8972-d72f9fb9f62b" providerId="AD" clId="Web-{953E230A-7C26-1F05-AD2A-C02C78DBE5B6}" dt="2022-02-01T21:53:40.209" v="171" actId="14100"/>
          <ac:spMkLst>
            <pc:docMk/>
            <pc:sldMk cId="4116874482" sldId="359"/>
            <ac:spMk id="94" creationId="{00000000-0000-0000-0000-000000000000}"/>
          </ac:spMkLst>
        </pc:spChg>
        <pc:picChg chg="add mod">
          <ac:chgData name="Charlotte Hahnel" userId="S::charlotte.hahnel@bramhopeprimaryschool.co.uk::5553d58c-1441-4c26-8972-d72f9fb9f62b" providerId="AD" clId="Web-{953E230A-7C26-1F05-AD2A-C02C78DBE5B6}" dt="2022-02-01T21:53:45.178" v="172" actId="1076"/>
          <ac:picMkLst>
            <pc:docMk/>
            <pc:sldMk cId="4116874482" sldId="359"/>
            <ac:picMk id="2" creationId="{EA376EC3-09E1-486A-9BF8-2E404DC05CB5}"/>
          </ac:picMkLst>
        </pc:picChg>
      </pc:sldChg>
      <pc:sldChg chg="addSp modSp">
        <pc:chgData name="Charlotte Hahnel" userId="S::charlotte.hahnel@bramhopeprimaryschool.co.uk::5553d58c-1441-4c26-8972-d72f9fb9f62b" providerId="AD" clId="Web-{953E230A-7C26-1F05-AD2A-C02C78DBE5B6}" dt="2022-02-01T21:50:33.159" v="162" actId="1076"/>
        <pc:sldMkLst>
          <pc:docMk/>
          <pc:sldMk cId="2051611510" sldId="361"/>
        </pc:sldMkLst>
        <pc:spChg chg="mod">
          <ac:chgData name="Charlotte Hahnel" userId="S::charlotte.hahnel@bramhopeprimaryschool.co.uk::5553d58c-1441-4c26-8972-d72f9fb9f62b" providerId="AD" clId="Web-{953E230A-7C26-1F05-AD2A-C02C78DBE5B6}" dt="2022-02-01T21:50:33.159" v="162" actId="1076"/>
          <ac:spMkLst>
            <pc:docMk/>
            <pc:sldMk cId="2051611510" sldId="361"/>
            <ac:spMk id="94" creationId="{00000000-0000-0000-0000-000000000000}"/>
          </ac:spMkLst>
        </pc:spChg>
        <pc:picChg chg="add">
          <ac:chgData name="Charlotte Hahnel" userId="S::charlotte.hahnel@bramhopeprimaryschool.co.uk::5553d58c-1441-4c26-8972-d72f9fb9f62b" providerId="AD" clId="Web-{953E230A-7C26-1F05-AD2A-C02C78DBE5B6}" dt="2022-02-01T21:50:26.502" v="161"/>
          <ac:picMkLst>
            <pc:docMk/>
            <pc:sldMk cId="2051611510" sldId="361"/>
            <ac:picMk id="2" creationId="{CBDA3FA2-B944-488A-925C-22B31F2BCBBB}"/>
          </ac:picMkLst>
        </pc:picChg>
      </pc:sldChg>
      <pc:sldChg chg="modSp del">
        <pc:chgData name="Charlotte Hahnel" userId="S::charlotte.hahnel@bramhopeprimaryschool.co.uk::5553d58c-1441-4c26-8972-d72f9fb9f62b" providerId="AD" clId="Web-{953E230A-7C26-1F05-AD2A-C02C78DBE5B6}" dt="2022-02-01T21:43:41.010" v="75"/>
        <pc:sldMkLst>
          <pc:docMk/>
          <pc:sldMk cId="1172683544" sldId="362"/>
        </pc:sldMkLst>
        <pc:spChg chg="mod">
          <ac:chgData name="Charlotte Hahnel" userId="S::charlotte.hahnel@bramhopeprimaryschool.co.uk::5553d58c-1441-4c26-8972-d72f9fb9f62b" providerId="AD" clId="Web-{953E230A-7C26-1F05-AD2A-C02C78DBE5B6}" dt="2022-02-01T21:17:02.574" v="14" actId="14100"/>
          <ac:spMkLst>
            <pc:docMk/>
            <pc:sldMk cId="1172683544" sldId="362"/>
            <ac:spMk id="94" creationId="{00000000-0000-0000-0000-000000000000}"/>
          </ac:spMkLst>
        </pc:spChg>
      </pc:sldChg>
      <pc:sldChg chg="add replId">
        <pc:chgData name="Charlotte Hahnel" userId="S::charlotte.hahnel@bramhopeprimaryschool.co.uk::5553d58c-1441-4c26-8972-d72f9fb9f62b" providerId="AD" clId="Web-{953E230A-7C26-1F05-AD2A-C02C78DBE5B6}" dt="2022-02-01T21:38:35.879" v="30"/>
        <pc:sldMkLst>
          <pc:docMk/>
          <pc:sldMk cId="1874479966" sldId="363"/>
        </pc:sldMkLst>
      </pc:sldChg>
      <pc:sldChg chg="add del ord replId">
        <pc:chgData name="Charlotte Hahnel" userId="S::charlotte.hahnel@bramhopeprimaryschool.co.uk::5553d58c-1441-4c26-8972-d72f9fb9f62b" providerId="AD" clId="Web-{953E230A-7C26-1F05-AD2A-C02C78DBE5B6}" dt="2022-02-01T21:40:14.584" v="67"/>
        <pc:sldMkLst>
          <pc:docMk/>
          <pc:sldMk cId="357375345" sldId="364"/>
        </pc:sldMkLst>
      </pc:sldChg>
      <pc:sldChg chg="modSp add del replId">
        <pc:chgData name="Charlotte Hahnel" userId="S::charlotte.hahnel@bramhopeprimaryschool.co.uk::5553d58c-1441-4c26-8972-d72f9fb9f62b" providerId="AD" clId="Web-{953E230A-7C26-1F05-AD2A-C02C78DBE5B6}" dt="2022-02-01T21:45:45.575" v="108"/>
        <pc:sldMkLst>
          <pc:docMk/>
          <pc:sldMk cId="2955552273" sldId="364"/>
        </pc:sldMkLst>
        <pc:spChg chg="mod">
          <ac:chgData name="Charlotte Hahnel" userId="S::charlotte.hahnel@bramhopeprimaryschool.co.uk::5553d58c-1441-4c26-8972-d72f9fb9f62b" providerId="AD" clId="Web-{953E230A-7C26-1F05-AD2A-C02C78DBE5B6}" dt="2022-02-01T21:45:44.247" v="107" actId="20577"/>
          <ac:spMkLst>
            <pc:docMk/>
            <pc:sldMk cId="2955552273" sldId="364"/>
            <ac:spMk id="2" creationId="{00000000-0000-0000-0000-000000000000}"/>
          </ac:spMkLst>
        </pc:spChg>
      </pc:sldChg>
      <pc:sldChg chg="modSp add del replId">
        <pc:chgData name="Charlotte Hahnel" userId="S::charlotte.hahnel@bramhopeprimaryschool.co.uk::5553d58c-1441-4c26-8972-d72f9fb9f62b" providerId="AD" clId="Web-{953E230A-7C26-1F05-AD2A-C02C78DBE5B6}" dt="2022-02-01T21:50:06.502" v="160"/>
        <pc:sldMkLst>
          <pc:docMk/>
          <pc:sldMk cId="4175083655" sldId="364"/>
        </pc:sldMkLst>
        <pc:spChg chg="mod">
          <ac:chgData name="Charlotte Hahnel" userId="S::charlotte.hahnel@bramhopeprimaryschool.co.uk::5553d58c-1441-4c26-8972-d72f9fb9f62b" providerId="AD" clId="Web-{953E230A-7C26-1F05-AD2A-C02C78DBE5B6}" dt="2022-02-01T21:48:49.688" v="143" actId="20577"/>
          <ac:spMkLst>
            <pc:docMk/>
            <pc:sldMk cId="4175083655" sldId="364"/>
            <ac:spMk id="94" creationId="{00000000-0000-0000-0000-000000000000}"/>
          </ac:spMkLst>
        </pc:spChg>
      </pc:sldChg>
      <pc:sldChg chg="addSp modSp add replId">
        <pc:chgData name="Charlotte Hahnel" userId="S::charlotte.hahnel@bramhopeprimaryschool.co.uk::5553d58c-1441-4c26-8972-d72f9fb9f62b" providerId="AD" clId="Web-{953E230A-7C26-1F05-AD2A-C02C78DBE5B6}" dt="2022-02-01T21:50:45.050" v="165" actId="14100"/>
        <pc:sldMkLst>
          <pc:docMk/>
          <pc:sldMk cId="4192019879" sldId="365"/>
        </pc:sldMkLst>
        <pc:spChg chg="mod">
          <ac:chgData name="Charlotte Hahnel" userId="S::charlotte.hahnel@bramhopeprimaryschool.co.uk::5553d58c-1441-4c26-8972-d72f9fb9f62b" providerId="AD" clId="Web-{953E230A-7C26-1F05-AD2A-C02C78DBE5B6}" dt="2022-02-01T21:50:45.050" v="165" actId="14100"/>
          <ac:spMkLst>
            <pc:docMk/>
            <pc:sldMk cId="4192019879" sldId="365"/>
            <ac:spMk id="94" creationId="{00000000-0000-0000-0000-000000000000}"/>
          </ac:spMkLst>
        </pc:spChg>
        <pc:picChg chg="add">
          <ac:chgData name="Charlotte Hahnel" userId="S::charlotte.hahnel@bramhopeprimaryschool.co.uk::5553d58c-1441-4c26-8972-d72f9fb9f62b" providerId="AD" clId="Web-{953E230A-7C26-1F05-AD2A-C02C78DBE5B6}" dt="2022-02-01T21:50:36.065" v="163"/>
          <ac:picMkLst>
            <pc:docMk/>
            <pc:sldMk cId="4192019879" sldId="365"/>
            <ac:picMk id="2" creationId="{33EB674B-DE64-420D-8FBC-8AA0E1239F77}"/>
          </ac:picMkLst>
        </pc:picChg>
      </pc:sldChg>
      <pc:sldChg chg="modSp add ord replId">
        <pc:chgData name="Charlotte Hahnel" userId="S::charlotte.hahnel@bramhopeprimaryschool.co.uk::5553d58c-1441-4c26-8972-d72f9fb9f62b" providerId="AD" clId="Web-{953E230A-7C26-1F05-AD2A-C02C78DBE5B6}" dt="2022-02-01T22:00:44.329" v="306"/>
        <pc:sldMkLst>
          <pc:docMk/>
          <pc:sldMk cId="776075759" sldId="366"/>
        </pc:sldMkLst>
        <pc:spChg chg="mod">
          <ac:chgData name="Charlotte Hahnel" userId="S::charlotte.hahnel@bramhopeprimaryschool.co.uk::5553d58c-1441-4c26-8972-d72f9fb9f62b" providerId="AD" clId="Web-{953E230A-7C26-1F05-AD2A-C02C78DBE5B6}" dt="2022-02-01T22:00:17.922" v="305" actId="20577"/>
          <ac:spMkLst>
            <pc:docMk/>
            <pc:sldMk cId="776075759" sldId="366"/>
            <ac:spMk id="94" creationId="{00000000-0000-0000-0000-000000000000}"/>
          </ac:spMkLst>
        </pc:spChg>
      </pc:sldChg>
    </pc:docChg>
  </pc:docChgLst>
  <pc:docChgLst>
    <pc:chgData name="Charlotte Hahnel" userId="S::charlotte.hahnel@bramhopeprimaryschool.co.uk::5553d58c-1441-4c26-8972-d72f9fb9f62b" providerId="AD" clId="Web-{6D01021F-8BD4-40E1-8D0A-1BA07BE72981}"/>
    <pc:docChg chg="addSld delSld modSld sldOrd">
      <pc:chgData name="Charlotte Hahnel" userId="S::charlotte.hahnel@bramhopeprimaryschool.co.uk::5553d58c-1441-4c26-8972-d72f9fb9f62b" providerId="AD" clId="Web-{6D01021F-8BD4-40E1-8D0A-1BA07BE72981}" dt="2022-02-08T14:51:04.626" v="9"/>
      <pc:docMkLst>
        <pc:docMk/>
      </pc:docMkLst>
      <pc:sldChg chg="del">
        <pc:chgData name="Charlotte Hahnel" userId="S::charlotte.hahnel@bramhopeprimaryschool.co.uk::5553d58c-1441-4c26-8972-d72f9fb9f62b" providerId="AD" clId="Web-{6D01021F-8BD4-40E1-8D0A-1BA07BE72981}" dt="2022-02-08T14:49:49.340" v="8"/>
        <pc:sldMkLst>
          <pc:docMk/>
          <pc:sldMk cId="0" sldId="286"/>
        </pc:sldMkLst>
      </pc:sldChg>
      <pc:sldChg chg="del">
        <pc:chgData name="Charlotte Hahnel" userId="S::charlotte.hahnel@bramhopeprimaryschool.co.uk::5553d58c-1441-4c26-8972-d72f9fb9f62b" providerId="AD" clId="Web-{6D01021F-8BD4-40E1-8D0A-1BA07BE72981}" dt="2022-02-08T14:49:45.528" v="7"/>
        <pc:sldMkLst>
          <pc:docMk/>
          <pc:sldMk cId="0" sldId="327"/>
        </pc:sldMkLst>
      </pc:sldChg>
      <pc:sldChg chg="del">
        <pc:chgData name="Charlotte Hahnel" userId="S::charlotte.hahnel@bramhopeprimaryschool.co.uk::5553d58c-1441-4c26-8972-d72f9fb9f62b" providerId="AD" clId="Web-{6D01021F-8BD4-40E1-8D0A-1BA07BE72981}" dt="2022-02-08T14:51:04.626" v="9"/>
        <pc:sldMkLst>
          <pc:docMk/>
          <pc:sldMk cId="1874479966" sldId="363"/>
        </pc:sldMkLst>
      </pc:sldChg>
      <pc:sldChg chg="delSp">
        <pc:chgData name="Charlotte Hahnel" userId="S::charlotte.hahnel@bramhopeprimaryschool.co.uk::5553d58c-1441-4c26-8972-d72f9fb9f62b" providerId="AD" clId="Web-{6D01021F-8BD4-40E1-8D0A-1BA07BE72981}" dt="2022-02-08T14:39:56.571" v="6"/>
        <pc:sldMkLst>
          <pc:docMk/>
          <pc:sldMk cId="1486407469" sldId="370"/>
        </pc:sldMkLst>
        <pc:picChg chg="del">
          <ac:chgData name="Charlotte Hahnel" userId="S::charlotte.hahnel@bramhopeprimaryschool.co.uk::5553d58c-1441-4c26-8972-d72f9fb9f62b" providerId="AD" clId="Web-{6D01021F-8BD4-40E1-8D0A-1BA07BE72981}" dt="2022-02-08T14:39:56.571" v="6"/>
          <ac:picMkLst>
            <pc:docMk/>
            <pc:sldMk cId="1486407469" sldId="370"/>
            <ac:picMk id="8194" creationId="{A0AEC727-1ACD-40E6-9639-67F12EF06614}"/>
          </ac:picMkLst>
        </pc:picChg>
      </pc:sldChg>
      <pc:sldChg chg="add ord replId">
        <pc:chgData name="Charlotte Hahnel" userId="S::charlotte.hahnel@bramhopeprimaryschool.co.uk::5553d58c-1441-4c26-8972-d72f9fb9f62b" providerId="AD" clId="Web-{6D01021F-8BD4-40E1-8D0A-1BA07BE72981}" dt="2022-02-08T14:19:04.950" v="5"/>
        <pc:sldMkLst>
          <pc:docMk/>
          <pc:sldMk cId="2312972853" sldId="374"/>
        </pc:sldMkLst>
      </pc:sldChg>
    </pc:docChg>
  </pc:docChgLst>
  <pc:docChgLst>
    <pc:chgData name="Charlotte Hahnel" userId="S::charlotte.hahnel@bramhopeprimaryschool.co.uk::5553d58c-1441-4c26-8972-d72f9fb9f62b" providerId="AD" clId="Web-{BC272090-BDAF-609F-5D57-CB6BBDD93054}"/>
    <pc:docChg chg="addSld modSld sldOrd">
      <pc:chgData name="Charlotte Hahnel" userId="S::charlotte.hahnel@bramhopeprimaryschool.co.uk::5553d58c-1441-4c26-8972-d72f9fb9f62b" providerId="AD" clId="Web-{BC272090-BDAF-609F-5D57-CB6BBDD93054}" dt="2022-02-01T22:33:59.081" v="37" actId="1076"/>
      <pc:docMkLst>
        <pc:docMk/>
      </pc:docMkLst>
      <pc:sldChg chg="addAnim modAnim">
        <pc:chgData name="Charlotte Hahnel" userId="S::charlotte.hahnel@bramhopeprimaryschool.co.uk::5553d58c-1441-4c26-8972-d72f9fb9f62b" providerId="AD" clId="Web-{BC272090-BDAF-609F-5D57-CB6BBDD93054}" dt="2022-02-01T22:31:24.045" v="11"/>
        <pc:sldMkLst>
          <pc:docMk/>
          <pc:sldMk cId="451991706" sldId="356"/>
        </pc:sldMkLst>
      </pc:sldChg>
      <pc:sldChg chg="modSp modTransition addAnim modAnim">
        <pc:chgData name="Charlotte Hahnel" userId="S::charlotte.hahnel@bramhopeprimaryschool.co.uk::5553d58c-1441-4c26-8972-d72f9fb9f62b" providerId="AD" clId="Web-{BC272090-BDAF-609F-5D57-CB6BBDD93054}" dt="2022-02-01T22:32:17.734" v="19" actId="1076"/>
        <pc:sldMkLst>
          <pc:docMk/>
          <pc:sldMk cId="4133005458" sldId="357"/>
        </pc:sldMkLst>
        <pc:spChg chg="mod">
          <ac:chgData name="Charlotte Hahnel" userId="S::charlotte.hahnel@bramhopeprimaryschool.co.uk::5553d58c-1441-4c26-8972-d72f9fb9f62b" providerId="AD" clId="Web-{BC272090-BDAF-609F-5D57-CB6BBDD93054}" dt="2022-02-01T22:32:17.734" v="19" actId="1076"/>
          <ac:spMkLst>
            <pc:docMk/>
            <pc:sldMk cId="4133005458" sldId="357"/>
            <ac:spMk id="94" creationId="{00000000-0000-0000-0000-000000000000}"/>
          </ac:spMkLst>
        </pc:spChg>
        <pc:picChg chg="mod">
          <ac:chgData name="Charlotte Hahnel" userId="S::charlotte.hahnel@bramhopeprimaryschool.co.uk::5553d58c-1441-4c26-8972-d72f9fb9f62b" providerId="AD" clId="Web-{BC272090-BDAF-609F-5D57-CB6BBDD93054}" dt="2022-02-01T22:26:29.599" v="1" actId="1076"/>
          <ac:picMkLst>
            <pc:docMk/>
            <pc:sldMk cId="4133005458" sldId="357"/>
            <ac:picMk id="2" creationId="{584B94EC-541B-401B-B30A-CCF805355C9F}"/>
          </ac:picMkLst>
        </pc:picChg>
      </pc:sldChg>
      <pc:sldChg chg="addAnim modAnim">
        <pc:chgData name="Charlotte Hahnel" userId="S::charlotte.hahnel@bramhopeprimaryschool.co.uk::5553d58c-1441-4c26-8972-d72f9fb9f62b" providerId="AD" clId="Web-{BC272090-BDAF-609F-5D57-CB6BBDD93054}" dt="2022-02-01T22:31:38.905" v="12"/>
        <pc:sldMkLst>
          <pc:docMk/>
          <pc:sldMk cId="1737797625" sldId="358"/>
        </pc:sldMkLst>
      </pc:sldChg>
      <pc:sldChg chg="addAnim modAnim">
        <pc:chgData name="Charlotte Hahnel" userId="S::charlotte.hahnel@bramhopeprimaryschool.co.uk::5553d58c-1441-4c26-8972-d72f9fb9f62b" providerId="AD" clId="Web-{BC272090-BDAF-609F-5D57-CB6BBDD93054}" dt="2022-02-01T22:33:13.251" v="23"/>
        <pc:sldMkLst>
          <pc:docMk/>
          <pc:sldMk cId="4116874482" sldId="359"/>
        </pc:sldMkLst>
      </pc:sldChg>
      <pc:sldChg chg="addAnim modAnim">
        <pc:chgData name="Charlotte Hahnel" userId="S::charlotte.hahnel@bramhopeprimaryschool.co.uk::5553d58c-1441-4c26-8972-d72f9fb9f62b" providerId="AD" clId="Web-{BC272090-BDAF-609F-5D57-CB6BBDD93054}" dt="2022-02-01T22:33:25.283" v="25"/>
        <pc:sldMkLst>
          <pc:docMk/>
          <pc:sldMk cId="2051611510" sldId="361"/>
        </pc:sldMkLst>
      </pc:sldChg>
      <pc:sldChg chg="modSp addAnim modAnim">
        <pc:chgData name="Charlotte Hahnel" userId="S::charlotte.hahnel@bramhopeprimaryschool.co.uk::5553d58c-1441-4c26-8972-d72f9fb9f62b" providerId="AD" clId="Web-{BC272090-BDAF-609F-5D57-CB6BBDD93054}" dt="2022-02-01T22:33:59.081" v="37" actId="1076"/>
        <pc:sldMkLst>
          <pc:docMk/>
          <pc:sldMk cId="4192019879" sldId="365"/>
        </pc:sldMkLst>
        <pc:spChg chg="mod">
          <ac:chgData name="Charlotte Hahnel" userId="S::charlotte.hahnel@bramhopeprimaryschool.co.uk::5553d58c-1441-4c26-8972-d72f9fb9f62b" providerId="AD" clId="Web-{BC272090-BDAF-609F-5D57-CB6BBDD93054}" dt="2022-02-01T22:33:59.081" v="37" actId="1076"/>
          <ac:spMkLst>
            <pc:docMk/>
            <pc:sldMk cId="4192019879" sldId="365"/>
            <ac:spMk id="94" creationId="{00000000-0000-0000-0000-000000000000}"/>
          </ac:spMkLst>
        </pc:spChg>
      </pc:sldChg>
      <pc:sldChg chg="addAnim modAnim">
        <pc:chgData name="Charlotte Hahnel" userId="S::charlotte.hahnel@bramhopeprimaryschool.co.uk::5553d58c-1441-4c26-8972-d72f9fb9f62b" providerId="AD" clId="Web-{BC272090-BDAF-609F-5D57-CB6BBDD93054}" dt="2022-02-01T22:32:56.735" v="21"/>
        <pc:sldMkLst>
          <pc:docMk/>
          <pc:sldMk cId="776075759" sldId="366"/>
        </pc:sldMkLst>
      </pc:sldChg>
      <pc:sldChg chg="modSp add ord replId addAnim modAnim">
        <pc:chgData name="Charlotte Hahnel" userId="S::charlotte.hahnel@bramhopeprimaryschool.co.uk::5553d58c-1441-4c26-8972-d72f9fb9f62b" providerId="AD" clId="Web-{BC272090-BDAF-609F-5D57-CB6BBDD93054}" dt="2022-02-01T22:33:54.440" v="36"/>
        <pc:sldMkLst>
          <pc:docMk/>
          <pc:sldMk cId="3911436010" sldId="367"/>
        </pc:sldMkLst>
        <pc:spChg chg="mod">
          <ac:chgData name="Charlotte Hahnel" userId="S::charlotte.hahnel@bramhopeprimaryschool.co.uk::5553d58c-1441-4c26-8972-d72f9fb9f62b" providerId="AD" clId="Web-{BC272090-BDAF-609F-5D57-CB6BBDD93054}" dt="2022-02-01T22:33:40.361" v="29" actId="1076"/>
          <ac:spMkLst>
            <pc:docMk/>
            <pc:sldMk cId="3911436010" sldId="367"/>
            <ac:spMk id="94" creationId="{00000000-0000-0000-0000-000000000000}"/>
          </ac:spMkLst>
        </pc:spChg>
      </pc:sldChg>
    </pc:docChg>
  </pc:docChgLst>
  <pc:docChgLst>
    <pc:chgData name="Charlotte Hahnel" userId="S::charlotte.hahnel@bramhopeprimaryschool.co.uk::5553d58c-1441-4c26-8972-d72f9fb9f62b" providerId="AD" clId="Web-{EF47EEAC-8EDE-6EC9-18DD-16CC531EFA88}"/>
    <pc:docChg chg="modSld">
      <pc:chgData name="Charlotte Hahnel" userId="S::charlotte.hahnel@bramhopeprimaryschool.co.uk::5553d58c-1441-4c26-8972-d72f9fb9f62b" providerId="AD" clId="Web-{EF47EEAC-8EDE-6EC9-18DD-16CC531EFA88}" dt="2022-02-10T13:30:05.498" v="66" actId="20577"/>
      <pc:docMkLst>
        <pc:docMk/>
      </pc:docMkLst>
      <pc:sldChg chg="modSp">
        <pc:chgData name="Charlotte Hahnel" userId="S::charlotte.hahnel@bramhopeprimaryschool.co.uk::5553d58c-1441-4c26-8972-d72f9fb9f62b" providerId="AD" clId="Web-{EF47EEAC-8EDE-6EC9-18DD-16CC531EFA88}" dt="2022-02-10T13:28:18.745" v="33" actId="1076"/>
        <pc:sldMkLst>
          <pc:docMk/>
          <pc:sldMk cId="1737797625" sldId="358"/>
        </pc:sldMkLst>
        <pc:spChg chg="mod">
          <ac:chgData name="Charlotte Hahnel" userId="S::charlotte.hahnel@bramhopeprimaryschool.co.uk::5553d58c-1441-4c26-8972-d72f9fb9f62b" providerId="AD" clId="Web-{EF47EEAC-8EDE-6EC9-18DD-16CC531EFA88}" dt="2022-02-10T13:28:18.745" v="33" actId="1076"/>
          <ac:spMkLst>
            <pc:docMk/>
            <pc:sldMk cId="1737797625" sldId="358"/>
            <ac:spMk id="94" creationId="{00000000-0000-0000-0000-000000000000}"/>
          </ac:spMkLst>
        </pc:spChg>
      </pc:sldChg>
      <pc:sldChg chg="modSp">
        <pc:chgData name="Charlotte Hahnel" userId="S::charlotte.hahnel@bramhopeprimaryschool.co.uk::5553d58c-1441-4c26-8972-d72f9fb9f62b" providerId="AD" clId="Web-{EF47EEAC-8EDE-6EC9-18DD-16CC531EFA88}" dt="2022-02-10T13:29:22.215" v="62" actId="20577"/>
        <pc:sldMkLst>
          <pc:docMk/>
          <pc:sldMk cId="4116874482" sldId="359"/>
        </pc:sldMkLst>
        <pc:spChg chg="mod">
          <ac:chgData name="Charlotte Hahnel" userId="S::charlotte.hahnel@bramhopeprimaryschool.co.uk::5553d58c-1441-4c26-8972-d72f9fb9f62b" providerId="AD" clId="Web-{EF47EEAC-8EDE-6EC9-18DD-16CC531EFA88}" dt="2022-02-10T13:29:22.215" v="62" actId="20577"/>
          <ac:spMkLst>
            <pc:docMk/>
            <pc:sldMk cId="4116874482" sldId="359"/>
            <ac:spMk id="94" creationId="{00000000-0000-0000-0000-000000000000}"/>
          </ac:spMkLst>
        </pc:spChg>
      </pc:sldChg>
      <pc:sldChg chg="modSp">
        <pc:chgData name="Charlotte Hahnel" userId="S::charlotte.hahnel@bramhopeprimaryschool.co.uk::5553d58c-1441-4c26-8972-d72f9fb9f62b" providerId="AD" clId="Web-{EF47EEAC-8EDE-6EC9-18DD-16CC531EFA88}" dt="2022-02-10T13:30:05.498" v="66" actId="20577"/>
        <pc:sldMkLst>
          <pc:docMk/>
          <pc:sldMk cId="776075759" sldId="366"/>
        </pc:sldMkLst>
        <pc:spChg chg="mod">
          <ac:chgData name="Charlotte Hahnel" userId="S::charlotte.hahnel@bramhopeprimaryschool.co.uk::5553d58c-1441-4c26-8972-d72f9fb9f62b" providerId="AD" clId="Web-{EF47EEAC-8EDE-6EC9-18DD-16CC531EFA88}" dt="2022-02-10T13:30:05.498" v="66" actId="20577"/>
          <ac:spMkLst>
            <pc:docMk/>
            <pc:sldMk cId="776075759" sldId="366"/>
            <ac:spMk id="94" creationId="{00000000-0000-0000-0000-000000000000}"/>
          </ac:spMkLst>
        </pc:spChg>
      </pc:sldChg>
    </pc:docChg>
  </pc:docChgLst>
  <pc:docChgLst>
    <pc:chgData name="Charlotte Hahnel" userId="S::charlotte.hahnel@bramhopeprimaryschool.co.uk::5553d58c-1441-4c26-8972-d72f9fb9f62b" providerId="AD" clId="Web-{2863341D-86B8-1ADE-D3BD-3D3DB64400E2}"/>
    <pc:docChg chg="addSld delSld modSld sldOrd">
      <pc:chgData name="Charlotte Hahnel" userId="S::charlotte.hahnel@bramhopeprimaryschool.co.uk::5553d58c-1441-4c26-8972-d72f9fb9f62b" providerId="AD" clId="Web-{2863341D-86B8-1ADE-D3BD-3D3DB64400E2}" dt="2022-02-08T19:12:04.538" v="220" actId="1076"/>
      <pc:docMkLst>
        <pc:docMk/>
      </pc:docMkLst>
      <pc:sldChg chg="addSp modSp">
        <pc:chgData name="Charlotte Hahnel" userId="S::charlotte.hahnel@bramhopeprimaryschool.co.uk::5553d58c-1441-4c26-8972-d72f9fb9f62b" providerId="AD" clId="Web-{2863341D-86B8-1ADE-D3BD-3D3DB64400E2}" dt="2022-02-08T18:24:42.801" v="30" actId="1076"/>
        <pc:sldMkLst>
          <pc:docMk/>
          <pc:sldMk cId="0" sldId="289"/>
        </pc:sldMkLst>
        <pc:picChg chg="add mod">
          <ac:chgData name="Charlotte Hahnel" userId="S::charlotte.hahnel@bramhopeprimaryschool.co.uk::5553d58c-1441-4c26-8972-d72f9fb9f62b" providerId="AD" clId="Web-{2863341D-86B8-1ADE-D3BD-3D3DB64400E2}" dt="2022-02-08T18:24:42.801" v="30" actId="1076"/>
          <ac:picMkLst>
            <pc:docMk/>
            <pc:sldMk cId="0" sldId="289"/>
            <ac:picMk id="2" creationId="{AFD73324-3BFF-412C-8E57-5ECDD7168B79}"/>
          </ac:picMkLst>
        </pc:picChg>
        <pc:picChg chg="mod">
          <ac:chgData name="Charlotte Hahnel" userId="S::charlotte.hahnel@bramhopeprimaryschool.co.uk::5553d58c-1441-4c26-8972-d72f9fb9f62b" providerId="AD" clId="Web-{2863341D-86B8-1ADE-D3BD-3D3DB64400E2}" dt="2022-02-08T18:17:24.977" v="0" actId="1076"/>
          <ac:picMkLst>
            <pc:docMk/>
            <pc:sldMk cId="0" sldId="289"/>
            <ac:picMk id="5" creationId="{00000000-0000-0000-0000-000000000000}"/>
          </ac:picMkLst>
        </pc:picChg>
      </pc:sldChg>
      <pc:sldChg chg="del">
        <pc:chgData name="Charlotte Hahnel" userId="S::charlotte.hahnel@bramhopeprimaryschool.co.uk::5553d58c-1441-4c26-8972-d72f9fb9f62b" providerId="AD" clId="Web-{2863341D-86B8-1ADE-D3BD-3D3DB64400E2}" dt="2022-02-08T18:24:46.176" v="31"/>
        <pc:sldMkLst>
          <pc:docMk/>
          <pc:sldMk cId="0" sldId="290"/>
        </pc:sldMkLst>
      </pc:sldChg>
      <pc:sldChg chg="delSp modSp">
        <pc:chgData name="Charlotte Hahnel" userId="S::charlotte.hahnel@bramhopeprimaryschool.co.uk::5553d58c-1441-4c26-8972-d72f9fb9f62b" providerId="AD" clId="Web-{2863341D-86B8-1ADE-D3BD-3D3DB64400E2}" dt="2022-02-08T18:59:43.096" v="147" actId="14100"/>
        <pc:sldMkLst>
          <pc:docMk/>
          <pc:sldMk cId="0" sldId="295"/>
        </pc:sldMkLst>
        <pc:spChg chg="del">
          <ac:chgData name="Charlotte Hahnel" userId="S::charlotte.hahnel@bramhopeprimaryschool.co.uk::5553d58c-1441-4c26-8972-d72f9fb9f62b" providerId="AD" clId="Web-{2863341D-86B8-1ADE-D3BD-3D3DB64400E2}" dt="2022-02-08T18:59:39.846" v="146"/>
          <ac:spMkLst>
            <pc:docMk/>
            <pc:sldMk cId="0" sldId="295"/>
            <ac:spMk id="3" creationId="{00000000-0000-0000-0000-000000000000}"/>
          </ac:spMkLst>
        </pc:spChg>
        <pc:picChg chg="mod">
          <ac:chgData name="Charlotte Hahnel" userId="S::charlotte.hahnel@bramhopeprimaryschool.co.uk::5553d58c-1441-4c26-8972-d72f9fb9f62b" providerId="AD" clId="Web-{2863341D-86B8-1ADE-D3BD-3D3DB64400E2}" dt="2022-02-08T18:59:43.096" v="147" actId="14100"/>
          <ac:picMkLst>
            <pc:docMk/>
            <pc:sldMk cId="0" sldId="295"/>
            <ac:picMk id="7" creationId="{00000000-0000-0000-0000-000000000000}"/>
          </ac:picMkLst>
        </pc:picChg>
      </pc:sldChg>
      <pc:sldChg chg="addSp delSp modSp">
        <pc:chgData name="Charlotte Hahnel" userId="S::charlotte.hahnel@bramhopeprimaryschool.co.uk::5553d58c-1441-4c26-8972-d72f9fb9f62b" providerId="AD" clId="Web-{2863341D-86B8-1ADE-D3BD-3D3DB64400E2}" dt="2022-02-08T19:06:25.529" v="175" actId="20577"/>
        <pc:sldMkLst>
          <pc:docMk/>
          <pc:sldMk cId="0" sldId="297"/>
        </pc:sldMkLst>
        <pc:spChg chg="mod">
          <ac:chgData name="Charlotte Hahnel" userId="S::charlotte.hahnel@bramhopeprimaryschool.co.uk::5553d58c-1441-4c26-8972-d72f9fb9f62b" providerId="AD" clId="Web-{2863341D-86B8-1ADE-D3BD-3D3DB64400E2}" dt="2022-02-08T19:06:25.529" v="175" actId="20577"/>
          <ac:spMkLst>
            <pc:docMk/>
            <pc:sldMk cId="0" sldId="297"/>
            <ac:spMk id="2" creationId="{00000000-0000-0000-0000-000000000000}"/>
          </ac:spMkLst>
        </pc:spChg>
        <pc:picChg chg="add del mod">
          <ac:chgData name="Charlotte Hahnel" userId="S::charlotte.hahnel@bramhopeprimaryschool.co.uk::5553d58c-1441-4c26-8972-d72f9fb9f62b" providerId="AD" clId="Web-{2863341D-86B8-1ADE-D3BD-3D3DB64400E2}" dt="2022-02-08T19:06:13.903" v="172"/>
          <ac:picMkLst>
            <pc:docMk/>
            <pc:sldMk cId="0" sldId="297"/>
            <ac:picMk id="3" creationId="{9D2990B4-A977-48CF-9644-848A1C97BA8A}"/>
          </ac:picMkLst>
        </pc:picChg>
      </pc:sldChg>
      <pc:sldChg chg="delSp del">
        <pc:chgData name="Charlotte Hahnel" userId="S::charlotte.hahnel@bramhopeprimaryschool.co.uk::5553d58c-1441-4c26-8972-d72f9fb9f62b" providerId="AD" clId="Web-{2863341D-86B8-1ADE-D3BD-3D3DB64400E2}" dt="2022-02-08T19:06:17.903" v="173"/>
        <pc:sldMkLst>
          <pc:docMk/>
          <pc:sldMk cId="0" sldId="302"/>
        </pc:sldMkLst>
        <pc:picChg chg="del">
          <ac:chgData name="Charlotte Hahnel" userId="S::charlotte.hahnel@bramhopeprimaryschool.co.uk::5553d58c-1441-4c26-8972-d72f9fb9f62b" providerId="AD" clId="Web-{2863341D-86B8-1ADE-D3BD-3D3DB64400E2}" dt="2022-02-08T19:06:06.137" v="169"/>
          <ac:picMkLst>
            <pc:docMk/>
            <pc:sldMk cId="0" sldId="302"/>
            <ac:picMk id="82946" creationId="{00000000-0000-0000-0000-000000000000}"/>
          </ac:picMkLst>
        </pc:picChg>
      </pc:sldChg>
      <pc:sldChg chg="addSp delSp modSp">
        <pc:chgData name="Charlotte Hahnel" userId="S::charlotte.hahnel@bramhopeprimaryschool.co.uk::5553d58c-1441-4c26-8972-d72f9fb9f62b" providerId="AD" clId="Web-{2863341D-86B8-1ADE-D3BD-3D3DB64400E2}" dt="2022-02-08T18:25:51.006" v="38" actId="20577"/>
        <pc:sldMkLst>
          <pc:docMk/>
          <pc:sldMk cId="0" sldId="307"/>
        </pc:sldMkLst>
        <pc:spChg chg="del">
          <ac:chgData name="Charlotte Hahnel" userId="S::charlotte.hahnel@bramhopeprimaryschool.co.uk::5553d58c-1441-4c26-8972-d72f9fb9f62b" providerId="AD" clId="Web-{2863341D-86B8-1ADE-D3BD-3D3DB64400E2}" dt="2022-02-08T18:25:33.631" v="35"/>
          <ac:spMkLst>
            <pc:docMk/>
            <pc:sldMk cId="0" sldId="307"/>
            <ac:spMk id="5" creationId="{00000000-0000-0000-0000-000000000000}"/>
          </ac:spMkLst>
        </pc:spChg>
        <pc:spChg chg="mod">
          <ac:chgData name="Charlotte Hahnel" userId="S::charlotte.hahnel@bramhopeprimaryschool.co.uk::5553d58c-1441-4c26-8972-d72f9fb9f62b" providerId="AD" clId="Web-{2863341D-86B8-1ADE-D3BD-3D3DB64400E2}" dt="2022-02-08T18:25:51.006" v="38" actId="20577"/>
          <ac:spMkLst>
            <pc:docMk/>
            <pc:sldMk cId="0" sldId="307"/>
            <ac:spMk id="8" creationId="{00000000-0000-0000-0000-000000000000}"/>
          </ac:spMkLst>
        </pc:spChg>
        <pc:picChg chg="add del mod">
          <ac:chgData name="Charlotte Hahnel" userId="S::charlotte.hahnel@bramhopeprimaryschool.co.uk::5553d58c-1441-4c26-8972-d72f9fb9f62b" providerId="AD" clId="Web-{2863341D-86B8-1ADE-D3BD-3D3DB64400E2}" dt="2022-02-08T18:25:36.599" v="36" actId="1076"/>
          <ac:picMkLst>
            <pc:docMk/>
            <pc:sldMk cId="0" sldId="307"/>
            <ac:picMk id="1028" creationId="{00000000-0000-0000-0000-000000000000}"/>
          </ac:picMkLst>
        </pc:picChg>
      </pc:sldChg>
      <pc:sldChg chg="ord">
        <pc:chgData name="Charlotte Hahnel" userId="S::charlotte.hahnel@bramhopeprimaryschool.co.uk::5553d58c-1441-4c26-8972-d72f9fb9f62b" providerId="AD" clId="Web-{2863341D-86B8-1ADE-D3BD-3D3DB64400E2}" dt="2022-02-08T18:19:45.934" v="16"/>
        <pc:sldMkLst>
          <pc:docMk/>
          <pc:sldMk cId="0" sldId="310"/>
        </pc:sldMkLst>
      </pc:sldChg>
      <pc:sldChg chg="delSp modSp">
        <pc:chgData name="Charlotte Hahnel" userId="S::charlotte.hahnel@bramhopeprimaryschool.co.uk::5553d58c-1441-4c26-8972-d72f9fb9f62b" providerId="AD" clId="Web-{2863341D-86B8-1ADE-D3BD-3D3DB64400E2}" dt="2022-02-08T18:26:45.680" v="50" actId="20577"/>
        <pc:sldMkLst>
          <pc:docMk/>
          <pc:sldMk cId="0" sldId="311"/>
        </pc:sldMkLst>
        <pc:spChg chg="mod">
          <ac:chgData name="Charlotte Hahnel" userId="S::charlotte.hahnel@bramhopeprimaryschool.co.uk::5553d58c-1441-4c26-8972-d72f9fb9f62b" providerId="AD" clId="Web-{2863341D-86B8-1ADE-D3BD-3D3DB64400E2}" dt="2022-02-08T18:26:45.680" v="50" actId="20577"/>
          <ac:spMkLst>
            <pc:docMk/>
            <pc:sldMk cId="0" sldId="311"/>
            <ac:spMk id="2" creationId="{00000000-0000-0000-0000-000000000000}"/>
          </ac:spMkLst>
        </pc:spChg>
        <pc:spChg chg="del mod">
          <ac:chgData name="Charlotte Hahnel" userId="S::charlotte.hahnel@bramhopeprimaryschool.co.uk::5553d58c-1441-4c26-8972-d72f9fb9f62b" providerId="AD" clId="Web-{2863341D-86B8-1ADE-D3BD-3D3DB64400E2}" dt="2022-02-08T18:26:38.101" v="44"/>
          <ac:spMkLst>
            <pc:docMk/>
            <pc:sldMk cId="0" sldId="311"/>
            <ac:spMk id="3" creationId="{00000000-0000-0000-0000-000000000000}"/>
          </ac:spMkLst>
        </pc:spChg>
      </pc:sldChg>
      <pc:sldChg chg="modSp del">
        <pc:chgData name="Charlotte Hahnel" userId="S::charlotte.hahnel@bramhopeprimaryschool.co.uk::5553d58c-1441-4c26-8972-d72f9fb9f62b" providerId="AD" clId="Web-{2863341D-86B8-1ADE-D3BD-3D3DB64400E2}" dt="2022-02-08T18:28:26.448" v="85"/>
        <pc:sldMkLst>
          <pc:docMk/>
          <pc:sldMk cId="0" sldId="312"/>
        </pc:sldMkLst>
        <pc:spChg chg="mod">
          <ac:chgData name="Charlotte Hahnel" userId="S::charlotte.hahnel@bramhopeprimaryschool.co.uk::5553d58c-1441-4c26-8972-d72f9fb9f62b" providerId="AD" clId="Web-{2863341D-86B8-1ADE-D3BD-3D3DB64400E2}" dt="2022-02-08T18:27:31.978" v="57" actId="20577"/>
          <ac:spMkLst>
            <pc:docMk/>
            <pc:sldMk cId="0" sldId="312"/>
            <ac:spMk id="2" creationId="{00000000-0000-0000-0000-000000000000}"/>
          </ac:spMkLst>
        </pc:spChg>
      </pc:sldChg>
      <pc:sldChg chg="modSp">
        <pc:chgData name="Charlotte Hahnel" userId="S::charlotte.hahnel@bramhopeprimaryschool.co.uk::5553d58c-1441-4c26-8972-d72f9fb9f62b" providerId="AD" clId="Web-{2863341D-86B8-1ADE-D3BD-3D3DB64400E2}" dt="2022-02-08T18:19:05.370" v="14" actId="20577"/>
        <pc:sldMkLst>
          <pc:docMk/>
          <pc:sldMk cId="0" sldId="313"/>
        </pc:sldMkLst>
        <pc:spChg chg="mod">
          <ac:chgData name="Charlotte Hahnel" userId="S::charlotte.hahnel@bramhopeprimaryschool.co.uk::5553d58c-1441-4c26-8972-d72f9fb9f62b" providerId="AD" clId="Web-{2863341D-86B8-1ADE-D3BD-3D3DB64400E2}" dt="2022-02-08T18:19:05.370" v="14" actId="20577"/>
          <ac:spMkLst>
            <pc:docMk/>
            <pc:sldMk cId="0" sldId="313"/>
            <ac:spMk id="2" creationId="{00000000-0000-0000-0000-000000000000}"/>
          </ac:spMkLst>
        </pc:spChg>
      </pc:sldChg>
      <pc:sldChg chg="delSp modSp ord">
        <pc:chgData name="Charlotte Hahnel" userId="S::charlotte.hahnel@bramhopeprimaryschool.co.uk::5553d58c-1441-4c26-8972-d72f9fb9f62b" providerId="AD" clId="Web-{2863341D-86B8-1ADE-D3BD-3D3DB64400E2}" dt="2022-02-08T18:59:32.080" v="145"/>
        <pc:sldMkLst>
          <pc:docMk/>
          <pc:sldMk cId="0" sldId="314"/>
        </pc:sldMkLst>
        <pc:spChg chg="del">
          <ac:chgData name="Charlotte Hahnel" userId="S::charlotte.hahnel@bramhopeprimaryschool.co.uk::5553d58c-1441-4c26-8972-d72f9fb9f62b" providerId="AD" clId="Web-{2863341D-86B8-1ADE-D3BD-3D3DB64400E2}" dt="2022-02-08T18:28:39.186" v="86"/>
          <ac:spMkLst>
            <pc:docMk/>
            <pc:sldMk cId="0" sldId="314"/>
            <ac:spMk id="3" creationId="{00000000-0000-0000-0000-000000000000}"/>
          </ac:spMkLst>
        </pc:spChg>
        <pc:picChg chg="mod">
          <ac:chgData name="Charlotte Hahnel" userId="S::charlotte.hahnel@bramhopeprimaryschool.co.uk::5553d58c-1441-4c26-8972-d72f9fb9f62b" providerId="AD" clId="Web-{2863341D-86B8-1ADE-D3BD-3D3DB64400E2}" dt="2022-02-08T18:28:46.183" v="89" actId="1076"/>
          <ac:picMkLst>
            <pc:docMk/>
            <pc:sldMk cId="0" sldId="314"/>
            <ac:picMk id="8" creationId="{00000000-0000-0000-0000-000000000000}"/>
          </ac:picMkLst>
        </pc:picChg>
        <pc:picChg chg="mod">
          <ac:chgData name="Charlotte Hahnel" userId="S::charlotte.hahnel@bramhopeprimaryschool.co.uk::5553d58c-1441-4c26-8972-d72f9fb9f62b" providerId="AD" clId="Web-{2863341D-86B8-1ADE-D3BD-3D3DB64400E2}" dt="2022-02-08T18:28:41.558" v="87" actId="1076"/>
          <ac:picMkLst>
            <pc:docMk/>
            <pc:sldMk cId="0" sldId="314"/>
            <ac:picMk id="43011" creationId="{00000000-0000-0000-0000-000000000000}"/>
          </ac:picMkLst>
        </pc:picChg>
        <pc:picChg chg="mod">
          <ac:chgData name="Charlotte Hahnel" userId="S::charlotte.hahnel@bramhopeprimaryschool.co.uk::5553d58c-1441-4c26-8972-d72f9fb9f62b" providerId="AD" clId="Web-{2863341D-86B8-1ADE-D3BD-3D3DB64400E2}" dt="2022-02-08T18:28:44.354" v="88" actId="1076"/>
          <ac:picMkLst>
            <pc:docMk/>
            <pc:sldMk cId="0" sldId="314"/>
            <ac:picMk id="75784" creationId="{00000000-0000-0000-0000-000000000000}"/>
          </ac:picMkLst>
        </pc:picChg>
      </pc:sldChg>
      <pc:sldChg chg="del">
        <pc:chgData name="Charlotte Hahnel" userId="S::charlotte.hahnel@bramhopeprimaryschool.co.uk::5553d58c-1441-4c26-8972-d72f9fb9f62b" providerId="AD" clId="Web-{2863341D-86B8-1ADE-D3BD-3D3DB64400E2}" dt="2022-02-08T18:20:46.201" v="23"/>
        <pc:sldMkLst>
          <pc:docMk/>
          <pc:sldMk cId="0" sldId="321"/>
        </pc:sldMkLst>
      </pc:sldChg>
      <pc:sldChg chg="addSp modSp ord">
        <pc:chgData name="Charlotte Hahnel" userId="S::charlotte.hahnel@bramhopeprimaryschool.co.uk::5553d58c-1441-4c26-8972-d72f9fb9f62b" providerId="AD" clId="Web-{2863341D-86B8-1ADE-D3BD-3D3DB64400E2}" dt="2022-02-08T19:12:04.538" v="220" actId="1076"/>
        <pc:sldMkLst>
          <pc:docMk/>
          <pc:sldMk cId="0" sldId="324"/>
        </pc:sldMkLst>
        <pc:picChg chg="add mod">
          <ac:chgData name="Charlotte Hahnel" userId="S::charlotte.hahnel@bramhopeprimaryschool.co.uk::5553d58c-1441-4c26-8972-d72f9fb9f62b" providerId="AD" clId="Web-{2863341D-86B8-1ADE-D3BD-3D3DB64400E2}" dt="2022-02-08T19:11:31.287" v="214" actId="1076"/>
          <ac:picMkLst>
            <pc:docMk/>
            <pc:sldMk cId="0" sldId="324"/>
            <ac:picMk id="3" creationId="{9A62322E-7395-4213-92E1-13FE0E1F9C6F}"/>
          </ac:picMkLst>
        </pc:picChg>
        <pc:picChg chg="add mod">
          <ac:chgData name="Charlotte Hahnel" userId="S::charlotte.hahnel@bramhopeprimaryschool.co.uk::5553d58c-1441-4c26-8972-d72f9fb9f62b" providerId="AD" clId="Web-{2863341D-86B8-1ADE-D3BD-3D3DB64400E2}" dt="2022-02-08T19:12:04.538" v="220" actId="1076"/>
          <ac:picMkLst>
            <pc:docMk/>
            <pc:sldMk cId="0" sldId="324"/>
            <ac:picMk id="4" creationId="{2639FB0B-F110-4E64-A3C9-9F0D2292CB00}"/>
          </ac:picMkLst>
        </pc:picChg>
        <pc:picChg chg="mod">
          <ac:chgData name="Charlotte Hahnel" userId="S::charlotte.hahnel@bramhopeprimaryschool.co.uk::5553d58c-1441-4c26-8972-d72f9fb9f62b" providerId="AD" clId="Web-{2863341D-86B8-1ADE-D3BD-3D3DB64400E2}" dt="2022-02-08T19:11:41.647" v="218" actId="1076"/>
          <ac:picMkLst>
            <pc:docMk/>
            <pc:sldMk cId="0" sldId="324"/>
            <ac:picMk id="5122" creationId="{41CA19B1-A505-4395-AE01-2530D849C3A5}"/>
          </ac:picMkLst>
        </pc:picChg>
        <pc:picChg chg="mod">
          <ac:chgData name="Charlotte Hahnel" userId="S::charlotte.hahnel@bramhopeprimaryschool.co.uk::5553d58c-1441-4c26-8972-d72f9fb9f62b" providerId="AD" clId="Web-{2863341D-86B8-1ADE-D3BD-3D3DB64400E2}" dt="2022-02-08T19:10:58.583" v="209" actId="1076"/>
          <ac:picMkLst>
            <pc:docMk/>
            <pc:sldMk cId="0" sldId="324"/>
            <ac:picMk id="5126" creationId="{89D35A78-DC92-4004-8E8A-808906A6CC86}"/>
          </ac:picMkLst>
        </pc:picChg>
        <pc:picChg chg="mod">
          <ac:chgData name="Charlotte Hahnel" userId="S::charlotte.hahnel@bramhopeprimaryschool.co.uk::5553d58c-1441-4c26-8972-d72f9fb9f62b" providerId="AD" clId="Web-{2863341D-86B8-1ADE-D3BD-3D3DB64400E2}" dt="2022-02-08T19:10:56.802" v="208" actId="1076"/>
          <ac:picMkLst>
            <pc:docMk/>
            <pc:sldMk cId="0" sldId="324"/>
            <ac:picMk id="34822" creationId="{00000000-0000-0000-0000-000000000000}"/>
          </ac:picMkLst>
        </pc:picChg>
      </pc:sldChg>
      <pc:sldChg chg="addSp delSp modSp">
        <pc:chgData name="Charlotte Hahnel" userId="S::charlotte.hahnel@bramhopeprimaryschool.co.uk::5553d58c-1441-4c26-8972-d72f9fb9f62b" providerId="AD" clId="Web-{2863341D-86B8-1ADE-D3BD-3D3DB64400E2}" dt="2022-02-08T18:28:21.354" v="84"/>
        <pc:sldMkLst>
          <pc:docMk/>
          <pc:sldMk cId="0" sldId="332"/>
        </pc:sldMkLst>
        <pc:spChg chg="mod">
          <ac:chgData name="Charlotte Hahnel" userId="S::charlotte.hahnel@bramhopeprimaryschool.co.uk::5553d58c-1441-4c26-8972-d72f9fb9f62b" providerId="AD" clId="Web-{2863341D-86B8-1ADE-D3BD-3D3DB64400E2}" dt="2022-02-08T18:27:42.118" v="63" actId="20577"/>
          <ac:spMkLst>
            <pc:docMk/>
            <pc:sldMk cId="0" sldId="332"/>
            <ac:spMk id="2" creationId="{00000000-0000-0000-0000-000000000000}"/>
          </ac:spMkLst>
        </pc:spChg>
        <pc:spChg chg="del mod">
          <ac:chgData name="Charlotte Hahnel" userId="S::charlotte.hahnel@bramhopeprimaryschool.co.uk::5553d58c-1441-4c26-8972-d72f9fb9f62b" providerId="AD" clId="Web-{2863341D-86B8-1ADE-D3BD-3D3DB64400E2}" dt="2022-02-08T18:28:21.354" v="84"/>
          <ac:spMkLst>
            <pc:docMk/>
            <pc:sldMk cId="0" sldId="332"/>
            <ac:spMk id="3" creationId="{00000000-0000-0000-0000-000000000000}"/>
          </ac:spMkLst>
        </pc:spChg>
        <pc:picChg chg="add mod">
          <ac:chgData name="Charlotte Hahnel" userId="S::charlotte.hahnel@bramhopeprimaryschool.co.uk::5553d58c-1441-4c26-8972-d72f9fb9f62b" providerId="AD" clId="Web-{2863341D-86B8-1ADE-D3BD-3D3DB64400E2}" dt="2022-02-08T18:27:56.525" v="68" actId="1076"/>
          <ac:picMkLst>
            <pc:docMk/>
            <pc:sldMk cId="0" sldId="332"/>
            <ac:picMk id="4" creationId="{1FD6B22A-745A-4220-A737-DE952A69EC79}"/>
          </ac:picMkLst>
        </pc:picChg>
        <pc:picChg chg="mod">
          <ac:chgData name="Charlotte Hahnel" userId="S::charlotte.hahnel@bramhopeprimaryschool.co.uk::5553d58c-1441-4c26-8972-d72f9fb9f62b" providerId="AD" clId="Web-{2863341D-86B8-1ADE-D3BD-3D3DB64400E2}" dt="2022-02-08T18:28:17.719" v="83" actId="1076"/>
          <ac:picMkLst>
            <pc:docMk/>
            <pc:sldMk cId="0" sldId="332"/>
            <ac:picMk id="8" creationId="{00000000-0000-0000-0000-000000000000}"/>
          </ac:picMkLst>
        </pc:picChg>
        <pc:picChg chg="del mod">
          <ac:chgData name="Charlotte Hahnel" userId="S::charlotte.hahnel@bramhopeprimaryschool.co.uk::5553d58c-1441-4c26-8972-d72f9fb9f62b" providerId="AD" clId="Web-{2863341D-86B8-1ADE-D3BD-3D3DB64400E2}" dt="2022-02-08T18:27:53.494" v="67"/>
          <ac:picMkLst>
            <pc:docMk/>
            <pc:sldMk cId="0" sldId="332"/>
            <ac:picMk id="75784" creationId="{00000000-0000-0000-0000-000000000000}"/>
          </ac:picMkLst>
        </pc:picChg>
        <pc:picChg chg="del">
          <ac:chgData name="Charlotte Hahnel" userId="S::charlotte.hahnel@bramhopeprimaryschool.co.uk::5553d58c-1441-4c26-8972-d72f9fb9f62b" providerId="AD" clId="Web-{2863341D-86B8-1ADE-D3BD-3D3DB64400E2}" dt="2022-02-08T18:27:58.650" v="69"/>
          <ac:picMkLst>
            <pc:docMk/>
            <pc:sldMk cId="0" sldId="332"/>
            <ac:picMk id="75785" creationId="{00000000-0000-0000-0000-000000000000}"/>
          </ac:picMkLst>
        </pc:picChg>
      </pc:sldChg>
      <pc:sldChg chg="del">
        <pc:chgData name="Charlotte Hahnel" userId="S::charlotte.hahnel@bramhopeprimaryschool.co.uk::5553d58c-1441-4c26-8972-d72f9fb9f62b" providerId="AD" clId="Web-{2863341D-86B8-1ADE-D3BD-3D3DB64400E2}" dt="2022-02-08T18:29:25.027" v="95"/>
        <pc:sldMkLst>
          <pc:docMk/>
          <pc:sldMk cId="0" sldId="333"/>
        </pc:sldMkLst>
      </pc:sldChg>
      <pc:sldChg chg="modSp">
        <pc:chgData name="Charlotte Hahnel" userId="S::charlotte.hahnel@bramhopeprimaryschool.co.uk::5553d58c-1441-4c26-8972-d72f9fb9f62b" providerId="AD" clId="Web-{2863341D-86B8-1ADE-D3BD-3D3DB64400E2}" dt="2022-02-08T18:20:16.435" v="22" actId="1076"/>
        <pc:sldMkLst>
          <pc:docMk/>
          <pc:sldMk cId="0" sldId="341"/>
        </pc:sldMkLst>
        <pc:spChg chg="mod">
          <ac:chgData name="Charlotte Hahnel" userId="S::charlotte.hahnel@bramhopeprimaryschool.co.uk::5553d58c-1441-4c26-8972-d72f9fb9f62b" providerId="AD" clId="Web-{2863341D-86B8-1ADE-D3BD-3D3DB64400E2}" dt="2022-02-08T18:20:16.435" v="22" actId="1076"/>
          <ac:spMkLst>
            <pc:docMk/>
            <pc:sldMk cId="0" sldId="341"/>
            <ac:spMk id="2" creationId="{00000000-0000-0000-0000-000000000000}"/>
          </ac:spMkLst>
        </pc:spChg>
      </pc:sldChg>
      <pc:sldChg chg="delSp modSp ord">
        <pc:chgData name="Charlotte Hahnel" userId="S::charlotte.hahnel@bramhopeprimaryschool.co.uk::5553d58c-1441-4c26-8972-d72f9fb9f62b" providerId="AD" clId="Web-{2863341D-86B8-1ADE-D3BD-3D3DB64400E2}" dt="2022-02-08T18:29:21.996" v="94" actId="1076"/>
        <pc:sldMkLst>
          <pc:docMk/>
          <pc:sldMk cId="0" sldId="342"/>
        </pc:sldMkLst>
        <pc:spChg chg="mod">
          <ac:chgData name="Charlotte Hahnel" userId="S::charlotte.hahnel@bramhopeprimaryschool.co.uk::5553d58c-1441-4c26-8972-d72f9fb9f62b" providerId="AD" clId="Web-{2863341D-86B8-1ADE-D3BD-3D3DB64400E2}" dt="2022-02-08T18:29:17.605" v="92" actId="20577"/>
          <ac:spMkLst>
            <pc:docMk/>
            <pc:sldMk cId="0" sldId="342"/>
            <ac:spMk id="2" creationId="{00000000-0000-0000-0000-000000000000}"/>
          </ac:spMkLst>
        </pc:spChg>
        <pc:picChg chg="del">
          <ac:chgData name="Charlotte Hahnel" userId="S::charlotte.hahnel@bramhopeprimaryschool.co.uk::5553d58c-1441-4c26-8972-d72f9fb9f62b" providerId="AD" clId="Web-{2863341D-86B8-1ADE-D3BD-3D3DB64400E2}" dt="2022-02-08T18:29:19.996" v="93"/>
          <ac:picMkLst>
            <pc:docMk/>
            <pc:sldMk cId="0" sldId="342"/>
            <ac:picMk id="4100" creationId="{8AA60EDF-DD51-40C9-939E-0DEF3149766C}"/>
          </ac:picMkLst>
        </pc:picChg>
        <pc:picChg chg="mod">
          <ac:chgData name="Charlotte Hahnel" userId="S::charlotte.hahnel@bramhopeprimaryschool.co.uk::5553d58c-1441-4c26-8972-d72f9fb9f62b" providerId="AD" clId="Web-{2863341D-86B8-1ADE-D3BD-3D3DB64400E2}" dt="2022-02-08T18:29:21.996" v="94" actId="1076"/>
          <ac:picMkLst>
            <pc:docMk/>
            <pc:sldMk cId="0" sldId="342"/>
            <ac:picMk id="90119" creationId="{00000000-0000-0000-0000-000000000000}"/>
          </ac:picMkLst>
        </pc:picChg>
      </pc:sldChg>
      <pc:sldChg chg="delSp add del">
        <pc:chgData name="Charlotte Hahnel" userId="S::charlotte.hahnel@bramhopeprimaryschool.co.uk::5553d58c-1441-4c26-8972-d72f9fb9f62b" providerId="AD" clId="Web-{2863341D-86B8-1ADE-D3BD-3D3DB64400E2}" dt="2022-02-08T18:58:26.750" v="140"/>
        <pc:sldMkLst>
          <pc:docMk/>
          <pc:sldMk cId="3386009235" sldId="351"/>
        </pc:sldMkLst>
        <pc:picChg chg="del">
          <ac:chgData name="Charlotte Hahnel" userId="S::charlotte.hahnel@bramhopeprimaryschool.co.uk::5553d58c-1441-4c26-8972-d72f9fb9f62b" providerId="AD" clId="Web-{2863341D-86B8-1ADE-D3BD-3D3DB64400E2}" dt="2022-02-08T18:17:53.462" v="1"/>
          <ac:picMkLst>
            <pc:docMk/>
            <pc:sldMk cId="3386009235" sldId="351"/>
            <ac:picMk id="2050" creationId="{8B0623BF-9096-4089-8479-007212A04F70}"/>
          </ac:picMkLst>
        </pc:picChg>
      </pc:sldChg>
      <pc:sldChg chg="add del">
        <pc:chgData name="Charlotte Hahnel" userId="S::charlotte.hahnel@bramhopeprimaryschool.co.uk::5553d58c-1441-4c26-8972-d72f9fb9f62b" providerId="AD" clId="Web-{2863341D-86B8-1ADE-D3BD-3D3DB64400E2}" dt="2022-02-08T18:58:06.421" v="134"/>
        <pc:sldMkLst>
          <pc:docMk/>
          <pc:sldMk cId="927370225" sldId="352"/>
        </pc:sldMkLst>
      </pc:sldChg>
      <pc:sldChg chg="add del">
        <pc:chgData name="Charlotte Hahnel" userId="S::charlotte.hahnel@bramhopeprimaryschool.co.uk::5553d58c-1441-4c26-8972-d72f9fb9f62b" providerId="AD" clId="Web-{2863341D-86B8-1ADE-D3BD-3D3DB64400E2}" dt="2022-02-08T18:58:08.952" v="135"/>
        <pc:sldMkLst>
          <pc:docMk/>
          <pc:sldMk cId="3948461164" sldId="353"/>
        </pc:sldMkLst>
      </pc:sldChg>
      <pc:sldChg chg="del">
        <pc:chgData name="Charlotte Hahnel" userId="S::charlotte.hahnel@bramhopeprimaryschool.co.uk::5553d58c-1441-4c26-8972-d72f9fb9f62b" providerId="AD" clId="Web-{2863341D-86B8-1ADE-D3BD-3D3DB64400E2}" dt="2022-02-08T18:18:39.713" v="12"/>
        <pc:sldMkLst>
          <pc:docMk/>
          <pc:sldMk cId="3631478708" sldId="360"/>
        </pc:sldMkLst>
      </pc:sldChg>
      <pc:sldChg chg="modSp ord">
        <pc:chgData name="Charlotte Hahnel" userId="S::charlotte.hahnel@bramhopeprimaryschool.co.uk::5553d58c-1441-4c26-8972-d72f9fb9f62b" providerId="AD" clId="Web-{2863341D-86B8-1ADE-D3BD-3D3DB64400E2}" dt="2022-02-08T19:09:05.267" v="187" actId="20577"/>
        <pc:sldMkLst>
          <pc:docMk/>
          <pc:sldMk cId="3596224024" sldId="369"/>
        </pc:sldMkLst>
        <pc:spChg chg="mod">
          <ac:chgData name="Charlotte Hahnel" userId="S::charlotte.hahnel@bramhopeprimaryschool.co.uk::5553d58c-1441-4c26-8972-d72f9fb9f62b" providerId="AD" clId="Web-{2863341D-86B8-1ADE-D3BD-3D3DB64400E2}" dt="2022-02-08T19:09:05.267" v="187" actId="20577"/>
          <ac:spMkLst>
            <pc:docMk/>
            <pc:sldMk cId="3596224024" sldId="369"/>
            <ac:spMk id="2" creationId="{00000000-0000-0000-0000-000000000000}"/>
          </ac:spMkLst>
        </pc:spChg>
      </pc:sldChg>
      <pc:sldChg chg="addSp modSp add del replId">
        <pc:chgData name="Charlotte Hahnel" userId="S::charlotte.hahnel@bramhopeprimaryschool.co.uk::5553d58c-1441-4c26-8972-d72f9fb9f62b" providerId="AD" clId="Web-{2863341D-86B8-1ADE-D3BD-3D3DB64400E2}" dt="2022-02-08T18:59:12.017" v="144" actId="1076"/>
        <pc:sldMkLst>
          <pc:docMk/>
          <pc:sldMk cId="621275705" sldId="376"/>
        </pc:sldMkLst>
        <pc:spChg chg="mod">
          <ac:chgData name="Charlotte Hahnel" userId="S::charlotte.hahnel@bramhopeprimaryschool.co.uk::5553d58c-1441-4c26-8972-d72f9fb9f62b" providerId="AD" clId="Web-{2863341D-86B8-1ADE-D3BD-3D3DB64400E2}" dt="2022-02-08T18:18:26.869" v="11" actId="20577"/>
          <ac:spMkLst>
            <pc:docMk/>
            <pc:sldMk cId="621275705" sldId="376"/>
            <ac:spMk id="11" creationId="{3D5CAA5B-464F-4E20-BB0D-67DFF2F5C016}"/>
          </ac:spMkLst>
        </pc:spChg>
        <pc:picChg chg="add mod">
          <ac:chgData name="Charlotte Hahnel" userId="S::charlotte.hahnel@bramhopeprimaryschool.co.uk::5553d58c-1441-4c26-8972-d72f9fb9f62b" providerId="AD" clId="Web-{2863341D-86B8-1ADE-D3BD-3D3DB64400E2}" dt="2022-02-08T18:59:12.017" v="144" actId="1076"/>
          <ac:picMkLst>
            <pc:docMk/>
            <pc:sldMk cId="621275705" sldId="376"/>
            <ac:picMk id="3" creationId="{E15C986D-B24A-4288-8400-C1AF897FC743}"/>
          </ac:picMkLst>
        </pc:picChg>
      </pc:sldChg>
      <pc:sldChg chg="modSp add replId">
        <pc:chgData name="Charlotte Hahnel" userId="S::charlotte.hahnel@bramhopeprimaryschool.co.uk::5553d58c-1441-4c26-8972-d72f9fb9f62b" providerId="AD" clId="Web-{2863341D-86B8-1ADE-D3BD-3D3DB64400E2}" dt="2022-02-08T18:29:55.325" v="99" actId="1076"/>
        <pc:sldMkLst>
          <pc:docMk/>
          <pc:sldMk cId="2470220355" sldId="377"/>
        </pc:sldMkLst>
        <pc:spChg chg="mod">
          <ac:chgData name="Charlotte Hahnel" userId="S::charlotte.hahnel@bramhopeprimaryschool.co.uk::5553d58c-1441-4c26-8972-d72f9fb9f62b" providerId="AD" clId="Web-{2863341D-86B8-1ADE-D3BD-3D3DB64400E2}" dt="2022-02-08T18:29:55.325" v="99" actId="1076"/>
          <ac:spMkLst>
            <pc:docMk/>
            <pc:sldMk cId="2470220355" sldId="377"/>
            <ac:spMk id="2" creationId="{00000000-0000-0000-0000-000000000000}"/>
          </ac:spMkLst>
        </pc:spChg>
      </pc:sldChg>
      <pc:sldChg chg="add del replId">
        <pc:chgData name="Charlotte Hahnel" userId="S::charlotte.hahnel@bramhopeprimaryschool.co.uk::5553d58c-1441-4c26-8972-d72f9fb9f62b" providerId="AD" clId="Web-{2863341D-86B8-1ADE-D3BD-3D3DB64400E2}" dt="2022-02-08T18:24:10.816" v="26"/>
        <pc:sldMkLst>
          <pc:docMk/>
          <pc:sldMk cId="3368023604" sldId="377"/>
        </pc:sldMkLst>
      </pc:sldChg>
      <pc:sldChg chg="addSp delSp modSp add del replId">
        <pc:chgData name="Charlotte Hahnel" userId="S::charlotte.hahnel@bramhopeprimaryschool.co.uk::5553d58c-1441-4c26-8972-d72f9fb9f62b" providerId="AD" clId="Web-{2863341D-86B8-1ADE-D3BD-3D3DB64400E2}" dt="2022-02-08T19:00:11.393" v="148"/>
        <pc:sldMkLst>
          <pc:docMk/>
          <pc:sldMk cId="1887933391" sldId="378"/>
        </pc:sldMkLst>
        <pc:spChg chg="mod">
          <ac:chgData name="Charlotte Hahnel" userId="S::charlotte.hahnel@bramhopeprimaryschool.co.uk::5553d58c-1441-4c26-8972-d72f9fb9f62b" providerId="AD" clId="Web-{2863341D-86B8-1ADE-D3BD-3D3DB64400E2}" dt="2022-02-08T18:30:11.951" v="105" actId="20577"/>
          <ac:spMkLst>
            <pc:docMk/>
            <pc:sldMk cId="1887933391" sldId="378"/>
            <ac:spMk id="2" creationId="{00000000-0000-0000-0000-000000000000}"/>
          </ac:spMkLst>
        </pc:spChg>
        <pc:spChg chg="add mod">
          <ac:chgData name="Charlotte Hahnel" userId="S::charlotte.hahnel@bramhopeprimaryschool.co.uk::5553d58c-1441-4c26-8972-d72f9fb9f62b" providerId="AD" clId="Web-{2863341D-86B8-1ADE-D3BD-3D3DB64400E2}" dt="2022-02-08T18:31:56.453" v="121" actId="1076"/>
          <ac:spMkLst>
            <pc:docMk/>
            <pc:sldMk cId="1887933391" sldId="378"/>
            <ac:spMk id="3" creationId="{0CB22001-C6F8-411B-B5BD-8A7C64F32D53}"/>
          </ac:spMkLst>
        </pc:spChg>
        <pc:picChg chg="add mod">
          <ac:chgData name="Charlotte Hahnel" userId="S::charlotte.hahnel@bramhopeprimaryschool.co.uk::5553d58c-1441-4c26-8972-d72f9fb9f62b" providerId="AD" clId="Web-{2863341D-86B8-1ADE-D3BD-3D3DB64400E2}" dt="2022-02-08T18:32:40.486" v="126" actId="1076"/>
          <ac:picMkLst>
            <pc:docMk/>
            <pc:sldMk cId="1887933391" sldId="378"/>
            <ac:picMk id="4" creationId="{43E2E2D3-BAFA-4EAA-8CD2-5A6FD95C2455}"/>
          </ac:picMkLst>
        </pc:picChg>
        <pc:picChg chg="mod">
          <ac:chgData name="Charlotte Hahnel" userId="S::charlotte.hahnel@bramhopeprimaryschool.co.uk::5553d58c-1441-4c26-8972-d72f9fb9f62b" providerId="AD" clId="Web-{2863341D-86B8-1ADE-D3BD-3D3DB64400E2}" dt="2022-02-08T18:31:50.219" v="119" actId="1076"/>
          <ac:picMkLst>
            <pc:docMk/>
            <pc:sldMk cId="1887933391" sldId="378"/>
            <ac:picMk id="4098" creationId="{A51866F8-371C-4921-9DAC-FC80143AC635}"/>
          </ac:picMkLst>
        </pc:picChg>
        <pc:picChg chg="del">
          <ac:chgData name="Charlotte Hahnel" userId="S::charlotte.hahnel@bramhopeprimaryschool.co.uk::5553d58c-1441-4c26-8972-d72f9fb9f62b" providerId="AD" clId="Web-{2863341D-86B8-1ADE-D3BD-3D3DB64400E2}" dt="2022-02-08T18:30:13.810" v="106"/>
          <ac:picMkLst>
            <pc:docMk/>
            <pc:sldMk cId="1887933391" sldId="378"/>
            <ac:picMk id="4100" creationId="{8AA60EDF-DD51-40C9-939E-0DEF3149766C}"/>
          </ac:picMkLst>
        </pc:picChg>
        <pc:picChg chg="mod">
          <ac:chgData name="Charlotte Hahnel" userId="S::charlotte.hahnel@bramhopeprimaryschool.co.uk::5553d58c-1441-4c26-8972-d72f9fb9f62b" providerId="AD" clId="Web-{2863341D-86B8-1ADE-D3BD-3D3DB64400E2}" dt="2022-02-08T18:32:04.719" v="123" actId="1076"/>
          <ac:picMkLst>
            <pc:docMk/>
            <pc:sldMk cId="1887933391" sldId="378"/>
            <ac:picMk id="90114" creationId="{00000000-0000-0000-0000-000000000000}"/>
          </ac:picMkLst>
        </pc:picChg>
        <pc:picChg chg="mod">
          <ac:chgData name="Charlotte Hahnel" userId="S::charlotte.hahnel@bramhopeprimaryschool.co.uk::5553d58c-1441-4c26-8972-d72f9fb9f62b" providerId="AD" clId="Web-{2863341D-86B8-1ADE-D3BD-3D3DB64400E2}" dt="2022-02-08T18:32:44.939" v="127" actId="1076"/>
          <ac:picMkLst>
            <pc:docMk/>
            <pc:sldMk cId="1887933391" sldId="378"/>
            <ac:picMk id="90119" creationId="{00000000-0000-0000-0000-000000000000}"/>
          </ac:picMkLst>
        </pc:picChg>
      </pc:sldChg>
      <pc:sldChg chg="add del replId">
        <pc:chgData name="Charlotte Hahnel" userId="S::charlotte.hahnel@bramhopeprimaryschool.co.uk::5553d58c-1441-4c26-8972-d72f9fb9f62b" providerId="AD" clId="Web-{2863341D-86B8-1ADE-D3BD-3D3DB64400E2}" dt="2022-02-08T18:58:18.171" v="139"/>
        <pc:sldMkLst>
          <pc:docMk/>
          <pc:sldMk cId="4265049026" sldId="3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17/11/04/business/media/youtube-kids-paw-patrol.html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Thank</a:t>
            </a:r>
            <a:r>
              <a:rPr lang="en-GB" baseline="0" dirty="0"/>
              <a:t> you for coming tonight.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baseline="0" dirty="0"/>
              <a:t>Computing Lead at BPS.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baseline="0" dirty="0"/>
              <a:t>That means I look after the computing curriculum which covers 3 strands: programming, use of software and digital literacy or online safety.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Historically,</a:t>
            </a:r>
            <a:r>
              <a:rPr lang="en-GB" baseline="0" dirty="0"/>
              <a:t> people have seen e-safety risks centred stranger danger.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baseline="0" dirty="0"/>
              <a:t>These are of course still important concern.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baseline="0" dirty="0"/>
              <a:t>We will talk about this later.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baseline="0" dirty="0"/>
              <a:t>First want to talk about something we know affects many children in our school</a:t>
            </a:r>
            <a:endParaRPr dirty="0"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It</a:t>
            </a:r>
            <a:r>
              <a:rPr lang="en-GB" baseline="0" dirty="0"/>
              <a:t> can be hard in a digital world to ensure quality time together. Digital devices are all around us and can become a barrier to other family opportunities.</a:t>
            </a:r>
          </a:p>
          <a:p>
            <a:br>
              <a:rPr lang="en-GB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Recent studies have</a:t>
            </a:r>
            <a:r>
              <a:rPr lang="en-GB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shown that c</a:t>
            </a:r>
            <a:r>
              <a:rPr lang="en-GB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hildren are spending an average of 23 hours a week on </a:t>
            </a:r>
            <a:r>
              <a:rPr lang="en-GB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smartphones</a:t>
            </a:r>
            <a:r>
              <a:rPr lang="en-GB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other gadgets - twice as much time as they spend conversing with their parents, polling suggests.</a:t>
            </a:r>
          </a:p>
          <a:p>
            <a:endParaRPr lang="en-GB"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GB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know many of the games can</a:t>
            </a:r>
            <a:r>
              <a:rPr lang="en-GB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be difficult to come off and so usage can become a real problem.</a:t>
            </a:r>
            <a:endParaRPr lang="en-GB"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 a</a:t>
            </a:r>
            <a:r>
              <a:rPr lang="en-GB" baseline="0" dirty="0"/>
              <a:t> 24 hour working world, it can also be hard for all of us to lead by example.</a:t>
            </a:r>
          </a:p>
          <a:p>
            <a:endParaRPr lang="en-GB" baseline="0" dirty="0"/>
          </a:p>
          <a:p>
            <a:r>
              <a:rPr lang="en-GB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recent study looking at families in the UK showed</a:t>
            </a:r>
            <a:r>
              <a:rPr lang="en-GB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that </a:t>
            </a:r>
            <a:r>
              <a:rPr lang="en-GB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 per cent of the mothers and 32%</a:t>
            </a:r>
            <a:r>
              <a:rPr lang="en-GB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fathers</a:t>
            </a:r>
            <a:r>
              <a:rPr lang="en-GB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feeling they used it too much.</a:t>
            </a:r>
            <a:endParaRPr lang="en-GB" baseline="0" dirty="0"/>
          </a:p>
          <a:p>
            <a:endParaRPr lang="en-GB" baseline="0" dirty="0"/>
          </a:p>
          <a:p>
            <a:r>
              <a:rPr lang="en-GB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“</a:t>
            </a:r>
            <a:r>
              <a:rPr lang="en-GB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technoference</a:t>
            </a:r>
            <a:r>
              <a:rPr lang="en-GB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 happening at least three times a day</a:t>
            </a:r>
            <a:r>
              <a:rPr lang="en-GB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during interactions with their children.</a:t>
            </a:r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dirty="0"/>
              <a:t>“ Sometimes different videos come up on you tube that frighten me”</a:t>
            </a:r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dirty="0"/>
              <a:t>“I don’t like it if I get an unkind message”</a:t>
            </a:r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dirty="0"/>
              <a:t>“ I have some social media but didn’t know that there are settings that mean I’m giving away my location”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60177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dirty="0"/>
              <a:t>“ Sometimes different videos come up on you tube that frighten me”</a:t>
            </a:r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dirty="0"/>
              <a:t>“I don’t like it if I get an unkind message”</a:t>
            </a:r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dirty="0"/>
              <a:t>“ I have some social media but didn’t know that there are settings that mean I’m giving away my location”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57660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dirty="0"/>
              <a:t>“ Sometimes different videos come up on you tube that frighten me”</a:t>
            </a:r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dirty="0"/>
              <a:t>“I don’t like it if I get an unkind message”</a:t>
            </a:r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dirty="0"/>
              <a:t>“ I have some social media but didn’t know that there are settings that mean I’m giving away my location”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70368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Creating a family agreement is a great way to start talking about online safety.</a:t>
            </a:r>
          </a:p>
          <a:p>
            <a:br>
              <a:rPr lang="en-GB" dirty="0"/>
            </a:br>
            <a:r>
              <a:rPr lang="en-GB" dirty="0"/>
              <a:t>It'll help your child understand what behaviour is appropriate when they're online. And they'll know who they can turn to if they are ever worried about anything they see or do.</a:t>
            </a:r>
            <a:endParaRPr lang="en-GB" baseline="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GB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Parental controls can be used to block upsetting or harmful content, control in-app purchases or manage how long your child spends online. And the good news is parental controls are really easy to set up.</a:t>
            </a:r>
          </a:p>
          <a:p>
            <a:r>
              <a:rPr lang="en-GB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Parental controls are software and tools which you can install on phones or tablets, games consoles or laptops – and even your home broadband.</a:t>
            </a:r>
          </a:p>
          <a:p>
            <a:r>
              <a:rPr lang="en-GB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also use them to help you block or filter the content your child sees when searching online. And family-friendly public </a:t>
            </a:r>
            <a:r>
              <a:rPr lang="en-GB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WiFi</a:t>
            </a:r>
            <a:r>
              <a:rPr lang="en-GB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can help when you’re out and about.</a:t>
            </a:r>
          </a:p>
          <a:p>
            <a:r>
              <a:rPr lang="en-GB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Parental controls are also available to help you to:</a:t>
            </a:r>
          </a:p>
          <a:p>
            <a:pPr lvl="1"/>
            <a:r>
              <a:rPr lang="en-GB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 what time of day your child can go online and how long for</a:t>
            </a:r>
          </a:p>
          <a:p>
            <a:pPr lvl="1"/>
            <a:r>
              <a:rPr lang="en-GB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stop them from downloading apps they're too young for </a:t>
            </a:r>
          </a:p>
          <a:p>
            <a:pPr lvl="1"/>
            <a:r>
              <a:rPr lang="en-GB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manage the content different members of the family can see.</a:t>
            </a:r>
          </a:p>
          <a:p>
            <a:r>
              <a:rPr lang="en-GB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 whatever your child is doing online, there’s a way that you can help keep them safe.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Where are your devices</a:t>
            </a:r>
            <a:r>
              <a:rPr lang="en-GB" baseline="0" dirty="0"/>
              <a:t> kept? Recommend downstairs.</a:t>
            </a:r>
          </a:p>
          <a:p>
            <a:r>
              <a:rPr lang="en-GB" baseline="0" dirty="0"/>
              <a:t>Importance of sleep.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Discussion in groups – What do your children use, What worries you,</a:t>
            </a:r>
            <a:r>
              <a:rPr lang="en-GB" baseline="0" dirty="0"/>
              <a:t> What would you like to learn more about?</a:t>
            </a: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39450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dirty="0"/>
              <a:t>Share</a:t>
            </a:r>
            <a:r>
              <a:rPr lang="en-GB" baseline="0" dirty="0"/>
              <a:t> – digital landscape for our children.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baseline="0" dirty="0"/>
              <a:t>Recognise some of the opportunities and the challenges we face collectively.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Device Free Dinner is a campaign</a:t>
            </a:r>
            <a:r>
              <a:rPr lang="en-GB" baseline="0" dirty="0"/>
              <a:t> launched by Common Sense Media. </a:t>
            </a:r>
          </a:p>
          <a:p>
            <a:r>
              <a:rPr lang="en-GB" baseline="0" dirty="0"/>
              <a:t>Another good site offering advice.</a:t>
            </a:r>
          </a:p>
          <a:p>
            <a:r>
              <a:rPr lang="en-GB" baseline="0" dirty="0"/>
              <a:t>It links to the idea of having times where none of the family are using their screens.</a:t>
            </a:r>
          </a:p>
          <a:p>
            <a:r>
              <a:rPr lang="en-GB" baseline="0" dirty="0"/>
              <a:t>In this advert, Grandma and Grandpa go to extremes to ensure a good family weekend.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Before we move onto next</a:t>
            </a:r>
            <a:r>
              <a:rPr lang="en-GB" baseline="0" dirty="0"/>
              <a:t> part of presentation – time to discuss any rules you have.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baseline="0" dirty="0"/>
              <a:t>Any ideas you have collectively.</a:t>
            </a: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One of the key</a:t>
            </a:r>
            <a:r>
              <a:rPr lang="en-GB" baseline="0" dirty="0"/>
              <a:t> things children talk to our digital leaders about is gaming.</a:t>
            </a:r>
          </a:p>
          <a:p>
            <a:r>
              <a:rPr lang="en-GB" baseline="0" dirty="0"/>
              <a:t>This obviously links well to the rules you introduce into your homes and you can use some of the technical solutions we mentioned to help you with these.</a:t>
            </a:r>
          </a:p>
          <a:p>
            <a:r>
              <a:rPr lang="en-GB" baseline="0" dirty="0"/>
              <a:t>Gaming like all online activities does also offer opportunities. Friends can play together which can be good for social skills.</a:t>
            </a:r>
            <a:endParaRPr lang="en-GB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dirty="0"/>
              <a:t>“ Sometimes different videos come up on you tube that frighten me”</a:t>
            </a:r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dirty="0"/>
              <a:t>“I don’t like it if I get an unkind message”</a:t>
            </a:r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dirty="0"/>
              <a:t>“ I have some social media but didn’t know that there are settings that mean I’m giving away my location”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657852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dirty="0"/>
              <a:t>“ Sometimes different videos come up on you tube that frighten me”</a:t>
            </a:r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dirty="0"/>
              <a:t>“I don’t like it if I get an unkind message”</a:t>
            </a:r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dirty="0"/>
              <a:t>“ I have some social media but didn’t know that there are settings that mean I’m giving away my location”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914722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Consider suitability</a:t>
            </a:r>
            <a:r>
              <a:rPr lang="en-GB" baseline="0" dirty="0"/>
              <a:t> of game</a:t>
            </a:r>
            <a:endParaRPr lang="en-GB" dirty="0"/>
          </a:p>
          <a:p>
            <a:r>
              <a:rPr lang="en-GB" dirty="0"/>
              <a:t>Can be a huge amount of peer pressure.</a:t>
            </a:r>
          </a:p>
          <a:p>
            <a:r>
              <a:rPr lang="en-GB" dirty="0"/>
              <a:t>Some</a:t>
            </a:r>
            <a:r>
              <a:rPr lang="en-GB" baseline="0" dirty="0"/>
              <a:t> content is unsuitable and certainly for all primary age children, with for </a:t>
            </a:r>
            <a:r>
              <a:rPr lang="en-GB" baseline="0" dirty="0" err="1"/>
              <a:t>eg</a:t>
            </a:r>
            <a:r>
              <a:rPr lang="en-GB" baseline="0" dirty="0"/>
              <a:t> a rape scene in grand theft auto.</a:t>
            </a:r>
            <a:endParaRPr lang="en-GB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Know who</a:t>
            </a:r>
            <a:r>
              <a:rPr lang="en-GB" baseline="0" dirty="0"/>
              <a:t> they are playing with – backfilling teams on </a:t>
            </a:r>
            <a:r>
              <a:rPr lang="en-GB" baseline="0" dirty="0" err="1"/>
              <a:t>Fortnite</a:t>
            </a:r>
            <a:r>
              <a:rPr lang="en-GB" baseline="0" dirty="0"/>
              <a:t>.</a:t>
            </a:r>
          </a:p>
          <a:p>
            <a:r>
              <a:rPr lang="en-GB" baseline="0" dirty="0"/>
              <a:t>Can you set setting to private.</a:t>
            </a:r>
          </a:p>
          <a:p>
            <a:r>
              <a:rPr lang="en-GB" baseline="0" dirty="0"/>
              <a:t>Establish what to do if they are uncomfortable with anything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Many children</a:t>
            </a:r>
            <a:r>
              <a:rPr lang="en-GB" baseline="0" dirty="0"/>
              <a:t> see a range of different features in games which are similar to online gambling world. </a:t>
            </a:r>
          </a:p>
          <a:p>
            <a:r>
              <a:rPr lang="en-GB" baseline="0" dirty="0"/>
              <a:t>We have had children in school who have built large bills in in app purchases.</a:t>
            </a:r>
          </a:p>
          <a:p>
            <a:r>
              <a:rPr lang="en-GB" baseline="0" dirty="0"/>
              <a:t>Discussions with classes have shown that children have a limited understanding of the fact that their information is being mined to sell them a service.</a:t>
            </a:r>
            <a:endParaRPr lang="en-GB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Pegi</a:t>
            </a:r>
            <a:r>
              <a:rPr lang="en-GB" baseline="0" dirty="0"/>
              <a:t> offers official age </a:t>
            </a:r>
            <a:r>
              <a:rPr lang="en-GB" baseline="0" dirty="0" err="1"/>
              <a:t>ratino</a:t>
            </a:r>
            <a:r>
              <a:rPr lang="en-GB" baseline="0" dirty="0"/>
              <a:t>. Is a European agency.</a:t>
            </a:r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dirty="0"/>
              <a:t>We will be looking specifically at our school context. – referring</a:t>
            </a:r>
            <a:r>
              <a:rPr lang="en-GB" baseline="0" dirty="0"/>
              <a:t> to some of their specific concerns both children and parents have raised to us.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Our</a:t>
            </a:r>
            <a:r>
              <a:rPr lang="en-GB" baseline="0" dirty="0"/>
              <a:t> digital leaders do research and regularly share online safety tips within classes and sometimes across the school.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GB" baseline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baseline="0" dirty="0"/>
              <a:t>They have been working hard to gather some of the concerns children have mentioned.</a:t>
            </a:r>
            <a:endParaRPr lang="en-GB"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Easy to read format</a:t>
            </a:r>
          </a:p>
          <a:p>
            <a:r>
              <a:rPr lang="en-GB" dirty="0"/>
              <a:t>Discuss with</a:t>
            </a:r>
            <a:r>
              <a:rPr lang="en-GB" baseline="0" dirty="0"/>
              <a:t> your child.</a:t>
            </a:r>
          </a:p>
          <a:p>
            <a:r>
              <a:rPr lang="en-GB" baseline="0" dirty="0"/>
              <a:t>Points out how you might turn off communications for bad language</a:t>
            </a:r>
            <a:endParaRPr lang="en-GB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Turning off in app purchases.</a:t>
            </a:r>
          </a:p>
          <a:p>
            <a:r>
              <a:rPr lang="en-GB" dirty="0">
                <a:solidFill>
                  <a:schemeClr val="tx1"/>
                </a:solidFill>
              </a:rPr>
              <a:t>Talking to children about nature of online advertising.</a:t>
            </a:r>
          </a:p>
          <a:p>
            <a:r>
              <a:rPr lang="en-GB" dirty="0">
                <a:solidFill>
                  <a:schemeClr val="tx1"/>
                </a:solidFill>
              </a:rPr>
              <a:t>Openly discussing gambling.</a:t>
            </a:r>
          </a:p>
          <a:p>
            <a:pPr>
              <a:buNone/>
            </a:pPr>
            <a:endParaRPr lang="en-GB" baseline="0" dirty="0"/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1100" dirty="0" err="1"/>
              <a:t>Snapchat</a:t>
            </a:r>
            <a:r>
              <a:rPr lang="en-GB" sz="1100" dirty="0"/>
              <a:t>:</a:t>
            </a:r>
          </a:p>
          <a:p>
            <a:r>
              <a:rPr lang="en-GB" sz="1100" dirty="0"/>
              <a:t>Thinking</a:t>
            </a:r>
            <a:r>
              <a:rPr lang="en-GB" sz="1100" baseline="0" dirty="0"/>
              <a:t> about streaks.</a:t>
            </a:r>
          </a:p>
          <a:p>
            <a:endParaRPr lang="en-GB" sz="1100" dirty="0"/>
          </a:p>
          <a:p>
            <a:r>
              <a:rPr lang="en-GB" sz="1100" dirty="0" err="1"/>
              <a:t>Instagram</a:t>
            </a:r>
            <a:r>
              <a:rPr lang="en-GB" sz="1100" dirty="0"/>
              <a:t>:</a:t>
            </a:r>
          </a:p>
          <a:p>
            <a:r>
              <a:rPr lang="en-GB" sz="1100" dirty="0"/>
              <a:t>Damage to self esteem – but it</a:t>
            </a:r>
            <a:r>
              <a:rPr lang="en-GB" sz="1100" baseline="0" dirty="0"/>
              <a:t> can give you confidence. – can follow things you are interested in. Lots of climate change.</a:t>
            </a:r>
            <a:endParaRPr lang="en-GB" sz="1100" dirty="0"/>
          </a:p>
          <a:p>
            <a:r>
              <a:rPr lang="en-GB" sz="1100" dirty="0"/>
              <a:t>Unreal</a:t>
            </a:r>
            <a:r>
              <a:rPr lang="en-GB" sz="1100" baseline="0" dirty="0"/>
              <a:t> view of the world</a:t>
            </a:r>
          </a:p>
          <a:p>
            <a:r>
              <a:rPr lang="en-GB" sz="1100" baseline="0" dirty="0"/>
              <a:t>An addictive feature</a:t>
            </a:r>
          </a:p>
          <a:p>
            <a:r>
              <a:rPr lang="en-GB" sz="1100" baseline="0" dirty="0"/>
              <a:t>Competitive </a:t>
            </a:r>
            <a:r>
              <a:rPr lang="en-GB" sz="1100" baseline="0" dirty="0" err="1"/>
              <a:t>cultur</a:t>
            </a:r>
            <a:endParaRPr lang="en-GB" sz="1100" dirty="0"/>
          </a:p>
          <a:p>
            <a:endParaRPr lang="en-GB" sz="1100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dirty="0"/>
              <a:t>“ Sometimes different videos come up on you tube that frighten me”</a:t>
            </a:r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dirty="0"/>
              <a:t>“I don’t like it if I get an unkind message”</a:t>
            </a:r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dirty="0"/>
              <a:t>“ I have some social media but didn’t know that there are settings that mean I’m giving away my location”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003577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dirty="0"/>
              <a:t>“ Sometimes different videos come up on you tube that frighten me”</a:t>
            </a:r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dirty="0"/>
              <a:t>“I don’t like it if I get an unkind message”</a:t>
            </a:r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dirty="0"/>
              <a:t>“ I have some social media but didn’t know that there are settings that mean I’m giving away my location”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426835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dirty="0"/>
              <a:t>“ Sometimes different videos come up on you tube that frighten me”</a:t>
            </a:r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dirty="0"/>
              <a:t>“I don’t like it if I get an unkind message”</a:t>
            </a:r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dirty="0"/>
              <a:t>“ I have some social media but didn’t know that there are settings that mean I’m giving away my location”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483832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may have heard about or seen </a:t>
            </a:r>
            <a:r>
              <a:rPr lang="en-GB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some videos that look like they're for kids but are clearly not</a:t>
            </a:r>
            <a:r>
              <a:rPr lang="en-GB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These videos may use familiar characters from kids' TV shows, such as </a:t>
            </a:r>
            <a:r>
              <a:rPr lang="en-GB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Caillou</a:t>
            </a:r>
            <a:r>
              <a:rPr lang="en-GB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-GB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Peppa</a:t>
            </a:r>
            <a:r>
              <a:rPr lang="en-GB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Pig, or they may use cartoon graphics such as cars and trucks. The videos have seemingly kid-friendly titles and begin normally, but then become strange and even extremely disturbing. </a:t>
            </a:r>
          </a:p>
          <a:p>
            <a:r>
              <a:rPr lang="en-GB" sz="1100" b="0" i="0" u="none" strike="noStrike" cap="none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It</a:t>
            </a:r>
            <a:r>
              <a:rPr lang="en-GB" sz="1100" b="0" i="0" u="none" strike="noStrike" cap="none" baseline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is also worth looking at the auto play feature which leads one video onto the next.</a:t>
            </a:r>
          </a:p>
          <a:p>
            <a:r>
              <a:rPr lang="en-GB" sz="1100" b="0" i="0" u="none" strike="noStrike" cap="none" baseline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If your child posts something, users can privately contact your child</a:t>
            </a:r>
          </a:p>
          <a:p>
            <a:r>
              <a:rPr lang="en-GB" sz="1100" b="0" i="0" u="none" strike="noStrike" cap="none" baseline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Think about: restrictive mode and customised playlists.</a:t>
            </a:r>
            <a:endParaRPr lang="en-GB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1100" dirty="0" err="1"/>
              <a:t>Snapchat</a:t>
            </a:r>
            <a:r>
              <a:rPr lang="en-GB" sz="1100" dirty="0"/>
              <a:t>:</a:t>
            </a:r>
          </a:p>
          <a:p>
            <a:r>
              <a:rPr lang="en-GB" sz="1100" dirty="0"/>
              <a:t>Thinking</a:t>
            </a:r>
            <a:r>
              <a:rPr lang="en-GB" sz="1100" baseline="0" dirty="0"/>
              <a:t> about streaks.</a:t>
            </a:r>
          </a:p>
          <a:p>
            <a:endParaRPr lang="en-GB" sz="1100" dirty="0"/>
          </a:p>
          <a:p>
            <a:r>
              <a:rPr lang="en-GB" sz="1100" dirty="0" err="1"/>
              <a:t>Instagram</a:t>
            </a:r>
            <a:r>
              <a:rPr lang="en-GB" sz="1100" dirty="0"/>
              <a:t>:</a:t>
            </a:r>
          </a:p>
          <a:p>
            <a:r>
              <a:rPr lang="en-GB" sz="1100" dirty="0"/>
              <a:t>Damage to self esteem – but it</a:t>
            </a:r>
            <a:r>
              <a:rPr lang="en-GB" sz="1100" baseline="0" dirty="0"/>
              <a:t> can give you confidence. – can follow things you are interested in. Lots of climate change.</a:t>
            </a:r>
            <a:endParaRPr lang="en-GB" sz="1100" dirty="0"/>
          </a:p>
          <a:p>
            <a:r>
              <a:rPr lang="en-GB" sz="1100" dirty="0"/>
              <a:t>Unreal</a:t>
            </a:r>
            <a:r>
              <a:rPr lang="en-GB" sz="1100" baseline="0" dirty="0"/>
              <a:t> view of the world</a:t>
            </a:r>
          </a:p>
          <a:p>
            <a:r>
              <a:rPr lang="en-GB" sz="1100" baseline="0" dirty="0"/>
              <a:t>An addictive feature</a:t>
            </a:r>
          </a:p>
          <a:p>
            <a:r>
              <a:rPr lang="en-GB" sz="1100" baseline="0" dirty="0"/>
              <a:t>Competitive </a:t>
            </a:r>
            <a:r>
              <a:rPr lang="en-GB" sz="1100" baseline="0" dirty="0" err="1"/>
              <a:t>cultur</a:t>
            </a:r>
            <a:endParaRPr lang="en-GB" sz="1100" dirty="0"/>
          </a:p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8846548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Show NSPCC 2 videos in KS2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GB" sz="11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We will hope</a:t>
            </a:r>
            <a:r>
              <a:rPr lang="en-GB" baseline="0" dirty="0"/>
              <a:t> to</a:t>
            </a:r>
            <a:r>
              <a:rPr lang="en-GB" dirty="0"/>
              <a:t> share</a:t>
            </a:r>
            <a:r>
              <a:rPr lang="en-GB" baseline="0" dirty="0"/>
              <a:t> with you the key principles and advice for navigating the online world as a parent.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baseline="0" dirty="0"/>
              <a:t>And sharing the ways in which we work to build good online safety awareness in school.</a:t>
            </a: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100" dirty="0"/>
              <a:t>Setting up of device:</a:t>
            </a:r>
            <a:br>
              <a:rPr lang="en-GB" sz="1100" dirty="0"/>
            </a:br>
            <a:r>
              <a:rPr lang="en-GB" sz="1100" dirty="0"/>
              <a:t>Location</a:t>
            </a:r>
            <a:r>
              <a:rPr lang="en-GB" sz="1100" baseline="0" dirty="0"/>
              <a:t> settings</a:t>
            </a:r>
          </a:p>
          <a:p>
            <a:r>
              <a:rPr lang="en-GB" sz="1100" baseline="0" dirty="0"/>
              <a:t>Password controls.</a:t>
            </a:r>
          </a:p>
          <a:p>
            <a:r>
              <a:rPr lang="en-GB" sz="1100" baseline="0" dirty="0"/>
              <a:t>Hyperlink</a:t>
            </a:r>
            <a:endParaRPr lang="en-GB" sz="11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7557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100" dirty="0"/>
              <a:t>Setting up of device:</a:t>
            </a:r>
            <a:br>
              <a:rPr lang="en-GB" sz="1100" dirty="0"/>
            </a:br>
            <a:r>
              <a:rPr lang="en-GB" sz="1100" dirty="0"/>
              <a:t>Location</a:t>
            </a:r>
            <a:r>
              <a:rPr lang="en-GB" sz="1100" baseline="0" dirty="0"/>
              <a:t> settings</a:t>
            </a:r>
          </a:p>
          <a:p>
            <a:r>
              <a:rPr lang="en-GB" sz="1100" baseline="0" dirty="0"/>
              <a:t>Password controls.</a:t>
            </a:r>
          </a:p>
          <a:p>
            <a:r>
              <a:rPr lang="en-GB" sz="1100" baseline="0" dirty="0"/>
              <a:t>Hyperlink</a:t>
            </a:r>
            <a:endParaRPr lang="en-GB" sz="11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1214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GB" sz="1100" dirty="0"/>
              <a:t>At BPS, we follow the “Education for a connected world” framework, which covers a wide variety of e-safety issues such as online reputation and privacy and security.</a:t>
            </a:r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Show gambling</a:t>
            </a:r>
            <a:r>
              <a:rPr lang="en-GB" baseline="0" dirty="0"/>
              <a:t> video</a:t>
            </a:r>
          </a:p>
          <a:p>
            <a:r>
              <a:rPr lang="en-GB" baseline="0" dirty="0"/>
              <a:t>Also woven throughout lesson. KS2 are currently researching WW2 and as well as offering specific websites to use, we offer advice on what makes a sensible search, how trustworthy is a source.</a:t>
            </a:r>
            <a:endParaRPr lang="en-GB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Show NSPCC 2 videos in KS2</a:t>
            </a:r>
          </a:p>
        </p:txBody>
      </p:sp>
    </p:spTree>
    <p:extLst>
      <p:ext uri="{BB962C8B-B14F-4D97-AF65-F5344CB8AC3E}">
        <p14:creationId xmlns:p14="http://schemas.microsoft.com/office/powerpoint/2010/main" val="5782951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Assemblies</a:t>
            </a:r>
          </a:p>
          <a:p>
            <a:r>
              <a:rPr lang="en-GB" dirty="0"/>
              <a:t>On hand every Monday during</a:t>
            </a:r>
            <a:r>
              <a:rPr lang="en-GB" baseline="0" dirty="0"/>
              <a:t> coding club to offer any advice.</a:t>
            </a:r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</a:p>
          <a:p>
            <a:pPr>
              <a:buNone/>
            </a:pPr>
            <a:r>
              <a:rPr lang="en-GB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GB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of our children are</a:t>
            </a:r>
            <a:r>
              <a:rPr lang="en-GB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GB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digital native</a:t>
            </a:r>
            <a:r>
              <a:rPr lang="en-GB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(born after the widespread adoption of </a:t>
            </a:r>
            <a:r>
              <a:rPr lang="en-GB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digital</a:t>
            </a:r>
            <a:r>
              <a:rPr lang="en-GB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technology.</a:t>
            </a:r>
            <a:r>
              <a:rPr lang="en-GB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Our </a:t>
            </a:r>
            <a:r>
              <a:rPr lang="en-GB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children who have grown up using technology like the Internet, computers and mobile devices </a:t>
            </a:r>
            <a:r>
              <a:rPr lang="en-GB" baseline="0" dirty="0"/>
              <a:t>context as an </a:t>
            </a:r>
            <a:r>
              <a:rPr lang="en-GB" baseline="0" dirty="0" err="1"/>
              <a:t>intergral</a:t>
            </a:r>
            <a:r>
              <a:rPr lang="en-GB" baseline="0" dirty="0"/>
              <a:t> part of their lives. Many of us in this room in contrast are digital migrants, born before the widespread use of technology.</a:t>
            </a:r>
          </a:p>
          <a:p>
            <a:pPr>
              <a:buNone/>
            </a:pPr>
            <a:endParaRPr lang="en-GB" baseline="0" dirty="0"/>
          </a:p>
          <a:p>
            <a:pPr>
              <a:buNone/>
            </a:pPr>
            <a:r>
              <a:rPr lang="en-GB" baseline="0" dirty="0"/>
              <a:t>	I thought it might be interesting to start with a short advert run by a mobile company. It brings to life the this notion that our children are met with technology from the very moment that they are born.</a:t>
            </a:r>
          </a:p>
          <a:p>
            <a:endParaRPr lang="en-GB" baseline="0" dirty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And</a:t>
            </a:r>
            <a:r>
              <a:rPr lang="en-GB" baseline="0" dirty="0"/>
              <a:t> technology </a:t>
            </a:r>
            <a:r>
              <a:rPr lang="en-GB" dirty="0"/>
              <a:t> is everywhere.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Great</a:t>
            </a:r>
            <a:r>
              <a:rPr lang="en-GB" baseline="0" dirty="0"/>
              <a:t> opportunities. And challenges.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baseline="0" dirty="0"/>
              <a:t>Key principle – We will not avoid children’s exposure but we can manage when we grant access and give them the skills to work in ever changing digital world.</a:t>
            </a:r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I wonder how many of these icons you recognise and use.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We know from our class surveys that</a:t>
            </a:r>
            <a:r>
              <a:rPr lang="en-GB" baseline="0" dirty="0"/>
              <a:t> children are using a wide range of these.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baseline="0" dirty="0"/>
              <a:t>We also know that each year the ages accessing these apps becomes younger.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baseline="0" dirty="0"/>
              <a:t>Importantly, we know that while some of these may look like games/apps have specific age limits and look like they may only be suitable for old children, we do know some of our pupils are accessing them.</a:t>
            </a:r>
            <a:endParaRPr dirty="0"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But</a:t>
            </a:r>
            <a:r>
              <a:rPr lang="en-GB" baseline="0" dirty="0"/>
              <a:t> it need not be a source of worry.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GB" baseline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baseline="0" dirty="0"/>
              <a:t>Parenting in a digital world.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baseline="0" dirty="0"/>
              <a:t>		obviously offers many opportunities as well as challenges.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baseline="0" dirty="0"/>
              <a:t>		not different to parenting in other aspects of their lives – discussion, and mutually agreed boundaries.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GB" baseline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baseline="0" dirty="0"/>
              <a:t>Our job as</a:t>
            </a:r>
            <a:r>
              <a:rPr lang="en-GB" dirty="0"/>
              <a:t> teachers</a:t>
            </a:r>
            <a:r>
              <a:rPr lang="en-GB" baseline="0" dirty="0"/>
              <a:t> and as parents is to help them to develop positive online behaviours. We are looking for them to thrive and be happy.</a:t>
            </a:r>
            <a:endParaRPr dirty="0"/>
          </a:p>
        </p:txBody>
      </p:sp>
      <p:sp>
        <p:nvSpPr>
          <p:cNvPr id="175" name="Google Shape;1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Discussion in groups – What do your children use, What worries you,</a:t>
            </a:r>
            <a:r>
              <a:rPr lang="en-GB" baseline="0" dirty="0"/>
              <a:t> What would you like to learn more about?</a:t>
            </a: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7" name="Google Shape;17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2178" y="152400"/>
            <a:ext cx="1986812" cy="182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24" name="Google Shape;2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702899" cy="1564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31" name="Google Shape;31;p19" descr="BPS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3528" y="404664"/>
            <a:ext cx="1993900" cy="746125"/>
          </a:xfrm>
          <a:prstGeom prst="rect">
            <a:avLst/>
          </a:prstGeom>
          <a:solidFill>
            <a:srgbClr val="7F7F7F"/>
          </a:solidFill>
          <a:ln w="127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onsensemedia.org/screen-tim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onsensemedia.org/videos/devicefreedinner-dinner-at-grandma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hyperlink" Target="https://www.commonsensemedia.org/blog/parents-ultimate-guide-to-tiktok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png"/><Relationship Id="rId7" Type="http://schemas.openxmlformats.org/officeDocument/2006/relationships/hyperlink" Target="https://www.youtube.com/watch?v=z2T-Rh838GA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hyperlink" Target="https://www.youtube.com/watch?v=DY-D_tebNXs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hyperlink" Target="https://pwxp5srs168nsac2n3fnjyaa-wpengine.netdna-ssl.com/wp-content/uploads/parent-controls-docs/parental-control-snapchat.pdf" TargetMode="External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hyperlink" Target="https://www.commonsensemedia.org/blog/parents-ultimate-guide-to-tiktok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mmonsensemedia.org/blog/parents-ultimate-guide-to-youtube" TargetMode="External"/><Relationship Id="rId5" Type="http://schemas.openxmlformats.org/officeDocument/2006/relationships/image" Target="../media/image49.png"/><Relationship Id="rId4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0.jpeg"/><Relationship Id="rId7" Type="http://schemas.openxmlformats.org/officeDocument/2006/relationships/image" Target="../media/image42.png"/><Relationship Id="rId2" Type="http://schemas.openxmlformats.org/officeDocument/2006/relationships/hyperlink" Target="https://www.childnet.com/parents-and-carers/parent-and-carer-toolki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hyperlink" Target="https://nationalonlinesafety.com/resources/" TargetMode="External"/><Relationship Id="rId10" Type="http://schemas.openxmlformats.org/officeDocument/2006/relationships/image" Target="../media/image65.png"/><Relationship Id="rId4" Type="http://schemas.openxmlformats.org/officeDocument/2006/relationships/image" Target="../media/image61.png"/><Relationship Id="rId9" Type="http://schemas.openxmlformats.org/officeDocument/2006/relationships/image" Target="../media/image6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71.png"/><Relationship Id="rId7" Type="http://schemas.openxmlformats.org/officeDocument/2006/relationships/hyperlink" Target="https://www.youtube.com/watch?v=z2T-Rh838GA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40.png"/><Relationship Id="rId4" Type="http://schemas.openxmlformats.org/officeDocument/2006/relationships/hyperlink" Target="https://www.bbc.co.uk/newsround/44736452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hyperlink" Target="https://www.youtube.com/watch?v=R5ydVG84LH8" TargetMode="External"/><Relationship Id="rId4" Type="http://schemas.openxmlformats.org/officeDocument/2006/relationships/image" Target="../media/image5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/>
              <a:t>Parenting in a Digital World</a:t>
            </a:r>
            <a:endParaRPr dirty="0"/>
          </a:p>
        </p:txBody>
      </p:sp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dirty="0">
                <a:solidFill>
                  <a:schemeClr val="dk1"/>
                </a:solidFill>
              </a:rPr>
              <a:t>February 9</a:t>
            </a:r>
            <a:r>
              <a:rPr lang="en-GB" baseline="30000" dirty="0">
                <a:solidFill>
                  <a:schemeClr val="dk1"/>
                </a:solidFill>
              </a:rPr>
              <a:t>th</a:t>
            </a:r>
            <a:r>
              <a:rPr lang="en-GB" dirty="0">
                <a:solidFill>
                  <a:schemeClr val="dk1"/>
                </a:solidFill>
              </a:rPr>
              <a:t> 2022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en-GB" dirty="0"/>
              <a:t> Is this the full picture?</a:t>
            </a:r>
            <a:endParaRPr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5663" y="4204608"/>
            <a:ext cx="3152094" cy="208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0841" y="1493385"/>
            <a:ext cx="55149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children can't come off comput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442" y="1975043"/>
            <a:ext cx="8271390" cy="4657205"/>
          </a:xfrm>
          <a:prstGeom prst="rect">
            <a:avLst/>
          </a:prstGeom>
          <a:noFill/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AFD73324-3BFF-412C-8E57-5ECDD7168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3796" y="4634"/>
            <a:ext cx="5332841" cy="187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y parents are always on their phone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17986"/>
            <a:ext cx="9144000" cy="484001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457449" y="563443"/>
            <a:ext cx="5629275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4400" dirty="0">
                <a:latin typeface="Calibri"/>
              </a:rPr>
              <a:t>Techno-</a:t>
            </a:r>
            <a:r>
              <a:rPr lang="en-GB" sz="4400" dirty="0" err="1">
                <a:latin typeface="Calibri"/>
              </a:rPr>
              <a:t>ference</a:t>
            </a:r>
            <a:r>
              <a:rPr lang="en-GB" sz="4400" dirty="0">
                <a:latin typeface="Calibri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3775" y="294072"/>
            <a:ext cx="3262687" cy="197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1674054" y="2960937"/>
            <a:ext cx="706003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139700" algn="ctr">
              <a:lnSpc>
                <a:spcPct val="90000"/>
              </a:lnSpc>
              <a:spcBef>
                <a:spcPts val="640"/>
              </a:spcBef>
              <a:buSzPts val="3200"/>
              <a:buNone/>
            </a:pPr>
            <a:r>
              <a:rPr lang="en-GB" sz="4000" b="1" dirty="0">
                <a:solidFill>
                  <a:srgbClr val="FF0000"/>
                </a:solidFill>
              </a:rPr>
              <a:t>68% of KS1 children and </a:t>
            </a:r>
          </a:p>
          <a:p>
            <a:pPr marL="342900" lvl="0" indent="-13970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4000" b="1" dirty="0">
                <a:solidFill>
                  <a:srgbClr val="FF0000"/>
                </a:solidFill>
              </a:rPr>
              <a:t>95% Year 5/6 children</a:t>
            </a:r>
          </a:p>
          <a:p>
            <a:pPr marL="342900" lvl="0" indent="-13970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4000" b="1" dirty="0">
                <a:solidFill>
                  <a:srgbClr val="FF0000"/>
                </a:solidFill>
              </a:rPr>
              <a:t>have their own devices</a:t>
            </a:r>
          </a:p>
        </p:txBody>
      </p:sp>
      <p:pic>
        <p:nvPicPr>
          <p:cNvPr id="2050" name="Picture 2" descr="Online Surveys: The Need | Enginemailer">
            <a:extLst>
              <a:ext uri="{FF2B5EF4-FFF2-40B4-BE49-F238E27FC236}">
                <a16:creationId xmlns:a16="http://schemas.microsoft.com/office/drawing/2014/main" id="{110AD2F7-9C6C-4043-A4D1-BF4BC556F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891" y="294072"/>
            <a:ext cx="2354669" cy="120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digital leaders">
            <a:extLst>
              <a:ext uri="{FF2B5EF4-FFF2-40B4-BE49-F238E27FC236}">
                <a16:creationId xmlns:a16="http://schemas.microsoft.com/office/drawing/2014/main" id="{584B94EC-541B-401B-B30A-CCF805355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9668" y="2391744"/>
            <a:ext cx="1959428" cy="1469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300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3775" y="294072"/>
            <a:ext cx="3262687" cy="197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1448680" y="2720001"/>
            <a:ext cx="769891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4000" b="1" dirty="0">
                <a:solidFill>
                  <a:srgbClr val="FF0000"/>
                </a:solidFill>
              </a:rPr>
              <a:t>75% Year 5/6 children</a:t>
            </a:r>
          </a:p>
          <a:p>
            <a:pPr marL="342900" lvl="0" indent="-13970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4000" b="1" dirty="0">
                <a:solidFill>
                  <a:srgbClr val="FF0000"/>
                </a:solidFill>
              </a:rPr>
              <a:t>use their devices for at least an hour a day.</a:t>
            </a:r>
          </a:p>
          <a:p>
            <a:pPr marL="342900" lvl="0" indent="-13970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lang="en-GB" sz="4000" b="1" dirty="0">
              <a:solidFill>
                <a:srgbClr val="FF0000"/>
              </a:solidFill>
            </a:endParaRPr>
          </a:p>
          <a:p>
            <a:pPr marL="342900" indent="-139700" algn="ctr">
              <a:lnSpc>
                <a:spcPct val="90000"/>
              </a:lnSpc>
              <a:spcBef>
                <a:spcPts val="640"/>
              </a:spcBef>
              <a:buSzPts val="3200"/>
              <a:buNone/>
            </a:pPr>
            <a:r>
              <a:rPr lang="en-GB" sz="4000" b="1" dirty="0">
                <a:solidFill>
                  <a:srgbClr val="FF0000"/>
                </a:solidFill>
              </a:rPr>
              <a:t>39% of KS1 children use their devices for at least an hour a day.</a:t>
            </a:r>
          </a:p>
          <a:p>
            <a:pPr marL="342900" indent="-139700" algn="ctr">
              <a:lnSpc>
                <a:spcPct val="90000"/>
              </a:lnSpc>
              <a:spcBef>
                <a:spcPts val="640"/>
              </a:spcBef>
              <a:buSzPts val="3200"/>
              <a:buNone/>
            </a:pPr>
            <a:endParaRPr lang="en-US" sz="4000" dirty="0"/>
          </a:p>
        </p:txBody>
      </p:sp>
      <p:pic>
        <p:nvPicPr>
          <p:cNvPr id="2050" name="Picture 2" descr="Online Surveys: The Need | Enginemailer">
            <a:extLst>
              <a:ext uri="{FF2B5EF4-FFF2-40B4-BE49-F238E27FC236}">
                <a16:creationId xmlns:a16="http://schemas.microsoft.com/office/drawing/2014/main" id="{110AD2F7-9C6C-4043-A4D1-BF4BC556F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891" y="294072"/>
            <a:ext cx="2354669" cy="120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digital leaders">
            <a:extLst>
              <a:ext uri="{FF2B5EF4-FFF2-40B4-BE49-F238E27FC236}">
                <a16:creationId xmlns:a16="http://schemas.microsoft.com/office/drawing/2014/main" id="{3242BDD8-B23D-4605-AD2E-A476320A7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80014"/>
            <a:ext cx="1959428" cy="1469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779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3775" y="294072"/>
            <a:ext cx="3262687" cy="197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809815" y="2940972"/>
            <a:ext cx="770866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4000" b="1" dirty="0">
                <a:solidFill>
                  <a:srgbClr val="FF0000"/>
                </a:solidFill>
              </a:rPr>
              <a:t>70% of Bramhope Primary School families have some rules about the use of digital devices at home.</a:t>
            </a:r>
          </a:p>
          <a:p>
            <a:pPr marL="342900" lvl="0" indent="-13970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4000" dirty="0"/>
          </a:p>
        </p:txBody>
      </p:sp>
      <p:pic>
        <p:nvPicPr>
          <p:cNvPr id="2050" name="Picture 2" descr="Online Surveys: The Need | Enginemailer">
            <a:extLst>
              <a:ext uri="{FF2B5EF4-FFF2-40B4-BE49-F238E27FC236}">
                <a16:creationId xmlns:a16="http://schemas.microsoft.com/office/drawing/2014/main" id="{110AD2F7-9C6C-4043-A4D1-BF4BC556F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891" y="294072"/>
            <a:ext cx="2354669" cy="120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digital leaders">
            <a:extLst>
              <a:ext uri="{FF2B5EF4-FFF2-40B4-BE49-F238E27FC236}">
                <a16:creationId xmlns:a16="http://schemas.microsoft.com/office/drawing/2014/main" id="{CEE38970-E7AA-416A-A1C3-6049F6B8D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234" y="4790525"/>
            <a:ext cx="1959428" cy="1469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199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243" y="17442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Create a family agreement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73723"/>
            <a:ext cx="8229600" cy="5746139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999" y="2466604"/>
            <a:ext cx="5286146" cy="379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1184" y="338138"/>
            <a:ext cx="2180545" cy="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Parental Controls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7522" name="Picture 2" descr="Image result for parental controls on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2631" y="2168298"/>
            <a:ext cx="6816725" cy="3840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Sleep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6322" name="Picture 2" descr="Image result for bedtime childr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185" y="1502228"/>
            <a:ext cx="8033657" cy="5355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0" y="193198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 u="sng" dirty="0"/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b="1" u="sng" dirty="0"/>
              <a:t>Discussion</a:t>
            </a:r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GB" dirty="0"/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GB" dirty="0"/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pic>
        <p:nvPicPr>
          <p:cNvPr id="4" name="Picture 4" descr="Image result for worri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365" y="3870902"/>
            <a:ext cx="2216152" cy="2260475"/>
          </a:xfrm>
          <a:prstGeom prst="rect">
            <a:avLst/>
          </a:prstGeom>
          <a:noFill/>
        </p:spPr>
      </p:pic>
      <p:pic>
        <p:nvPicPr>
          <p:cNvPr id="5" name="Picture 6" descr="Image result for mr hap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0094" y="4452938"/>
            <a:ext cx="2397681" cy="1347788"/>
          </a:xfrm>
          <a:prstGeom prst="rect">
            <a:avLst/>
          </a:prstGeom>
          <a:noFill/>
        </p:spPr>
      </p:pic>
      <p:pic>
        <p:nvPicPr>
          <p:cNvPr id="6" name="Picture 2" descr="Image result for digital worl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3250" y="338136"/>
            <a:ext cx="4102099" cy="4102099"/>
          </a:xfrm>
          <a:prstGeom prst="rect">
            <a:avLst/>
          </a:prstGeom>
          <a:noFill/>
        </p:spPr>
      </p:pic>
      <p:pic>
        <p:nvPicPr>
          <p:cNvPr id="2" name="Picture 2" descr="Image result for digital leaders">
            <a:extLst>
              <a:ext uri="{FF2B5EF4-FFF2-40B4-BE49-F238E27FC236}">
                <a16:creationId xmlns:a16="http://schemas.microsoft.com/office/drawing/2014/main" id="{5F4BE29E-A623-40A4-8AA2-F53D32A17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340121"/>
            <a:ext cx="1959428" cy="1469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297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br>
              <a:rPr lang="en-GB" sz="3563" dirty="0"/>
            </a:br>
            <a:r>
              <a:rPr lang="en-GB" sz="3563" dirty="0"/>
              <a:t>Agenda </a:t>
            </a:r>
            <a:br>
              <a:rPr lang="en-GB" sz="3563" dirty="0"/>
            </a:br>
            <a:endParaRPr sz="3563" dirty="0"/>
          </a:p>
        </p:txBody>
      </p:sp>
      <p:pic>
        <p:nvPicPr>
          <p:cNvPr id="30722" name="Picture 2" descr="Image result for digital worl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75" y="2066924"/>
            <a:ext cx="4102099" cy="4102099"/>
          </a:xfrm>
          <a:prstGeom prst="rect">
            <a:avLst/>
          </a:prstGeom>
          <a:noFill/>
        </p:spPr>
      </p:pic>
      <p:pic>
        <p:nvPicPr>
          <p:cNvPr id="30724" name="Picture 4" descr="Image result for worri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4723" y="2135188"/>
            <a:ext cx="3579657" cy="3651250"/>
          </a:xfrm>
          <a:prstGeom prst="rect">
            <a:avLst/>
          </a:prstGeom>
          <a:noFill/>
        </p:spPr>
      </p:pic>
      <p:pic>
        <p:nvPicPr>
          <p:cNvPr id="30726" name="Picture 6" descr="Image result for mr happ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46319" y="4852988"/>
            <a:ext cx="2397681" cy="1347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Device Free Mealtimes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4" descr="Image result for common sense media family dinne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1588" y="1634898"/>
            <a:ext cx="6828065" cy="35902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D5CAA5B-464F-4E20-BB0D-67DFF2F5C016}"/>
              </a:ext>
            </a:extLst>
          </p:cNvPr>
          <p:cNvSpPr txBox="1"/>
          <p:nvPr/>
        </p:nvSpPr>
        <p:spPr>
          <a:xfrm>
            <a:off x="351195" y="2690555"/>
            <a:ext cx="2862072" cy="145355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2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Weekend of 5/6 February.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2700" kern="1200" dirty="0">
              <a:solidFill>
                <a:schemeClr val="tx1"/>
              </a:solidFill>
              <a:latin typeface="+mj-lt"/>
              <a:ea typeface="+mj-ea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2700" kern="1200" dirty="0">
                <a:solidFill>
                  <a:schemeClr val="tx1"/>
                </a:solidFill>
                <a:latin typeface="+mj-lt"/>
                <a:ea typeface="+mj-ea"/>
              </a:rPr>
              <a:t>Here are some of the ideas which we've been talking about.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2700" dirty="0">
              <a:solidFill>
                <a:schemeClr val="tx1"/>
              </a:solidFill>
              <a:latin typeface="+mj-lt"/>
              <a:ea typeface="+mj-ea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2700" b="1" kern="1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4E7A43-EFB6-46F2-80A7-70E780D658FD}"/>
              </a:ext>
            </a:extLst>
          </p:cNvPr>
          <p:cNvSpPr txBox="1"/>
          <p:nvPr/>
        </p:nvSpPr>
        <p:spPr>
          <a:xfrm>
            <a:off x="628651" y="2719192"/>
            <a:ext cx="2862072" cy="27707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500"/>
          </a:p>
        </p:txBody>
      </p:sp>
      <p:pic>
        <p:nvPicPr>
          <p:cNvPr id="20482" name="Picture 2" descr="About Change One Thing | Lorraine">
            <a:extLst>
              <a:ext uri="{FF2B5EF4-FFF2-40B4-BE49-F238E27FC236}">
                <a16:creationId xmlns:a16="http://schemas.microsoft.com/office/drawing/2014/main" id="{D64DFFE0-D2ED-4C86-B355-04AD4FB90F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9780"/>
          <a:stretch/>
        </p:blipFill>
        <p:spPr bwMode="auto">
          <a:xfrm>
            <a:off x="3678237" y="857247"/>
            <a:ext cx="5465763" cy="2770779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uth Cumbria Pupil Referral Unit » Well Being">
            <a:extLst>
              <a:ext uri="{FF2B5EF4-FFF2-40B4-BE49-F238E27FC236}">
                <a16:creationId xmlns:a16="http://schemas.microsoft.com/office/drawing/2014/main" id="{68BD18D7-57AB-4C57-8268-9EC5D6CEA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5" b="8028"/>
          <a:stretch/>
        </p:blipFill>
        <p:spPr bwMode="auto">
          <a:xfrm>
            <a:off x="3545046" y="3709471"/>
            <a:ext cx="5604286" cy="2291282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digital leaders">
            <a:extLst>
              <a:ext uri="{FF2B5EF4-FFF2-40B4-BE49-F238E27FC236}">
                <a16:creationId xmlns:a16="http://schemas.microsoft.com/office/drawing/2014/main" id="{D0C97F83-C56A-463C-A094-5660D0777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277" y="5130993"/>
            <a:ext cx="1959428" cy="1469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5226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D5CAA5B-464F-4E20-BB0D-67DFF2F5C016}"/>
              </a:ext>
            </a:extLst>
          </p:cNvPr>
          <p:cNvSpPr txBox="1"/>
          <p:nvPr/>
        </p:nvSpPr>
        <p:spPr>
          <a:xfrm>
            <a:off x="351195" y="2690555"/>
            <a:ext cx="2862072" cy="145355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2700" kern="12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4E7A43-EFB6-46F2-80A7-70E780D658FD}"/>
              </a:ext>
            </a:extLst>
          </p:cNvPr>
          <p:cNvSpPr txBox="1"/>
          <p:nvPr/>
        </p:nvSpPr>
        <p:spPr>
          <a:xfrm>
            <a:off x="628651" y="2719192"/>
            <a:ext cx="2862072" cy="27707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500"/>
          </a:p>
        </p:txBody>
      </p:sp>
      <p:pic>
        <p:nvPicPr>
          <p:cNvPr id="20482" name="Picture 2" descr="About Change One Thing | Lorraine">
            <a:extLst>
              <a:ext uri="{FF2B5EF4-FFF2-40B4-BE49-F238E27FC236}">
                <a16:creationId xmlns:a16="http://schemas.microsoft.com/office/drawing/2014/main" id="{D64DFFE0-D2ED-4C86-B355-04AD4FB90F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9780"/>
          <a:stretch/>
        </p:blipFill>
        <p:spPr bwMode="auto">
          <a:xfrm>
            <a:off x="3678237" y="857247"/>
            <a:ext cx="5465763" cy="2770779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uth Cumbria Pupil Referral Unit » Well Being">
            <a:extLst>
              <a:ext uri="{FF2B5EF4-FFF2-40B4-BE49-F238E27FC236}">
                <a16:creationId xmlns:a16="http://schemas.microsoft.com/office/drawing/2014/main" id="{68BD18D7-57AB-4C57-8268-9EC5D6CEA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5" b="8028"/>
          <a:stretch/>
        </p:blipFill>
        <p:spPr bwMode="auto">
          <a:xfrm>
            <a:off x="3545046" y="3709471"/>
            <a:ext cx="5604286" cy="2291282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digital leaders">
            <a:extLst>
              <a:ext uri="{FF2B5EF4-FFF2-40B4-BE49-F238E27FC236}">
                <a16:creationId xmlns:a16="http://schemas.microsoft.com/office/drawing/2014/main" id="{D0C97F83-C56A-463C-A094-5660D0777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277" y="5130993"/>
            <a:ext cx="1959428" cy="1469571"/>
          </a:xfrm>
          <a:prstGeom prst="rect">
            <a:avLst/>
          </a:prstGeom>
          <a:noFill/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E15C986D-B24A-4288-8400-C1AF897FC7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80" y="1106457"/>
            <a:ext cx="4330422" cy="289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75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24E7A43-EFB6-46F2-80A7-70E780D658FD}"/>
              </a:ext>
            </a:extLst>
          </p:cNvPr>
          <p:cNvSpPr txBox="1"/>
          <p:nvPr/>
        </p:nvSpPr>
        <p:spPr>
          <a:xfrm>
            <a:off x="628651" y="2719192"/>
            <a:ext cx="2862072" cy="27707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500"/>
          </a:p>
        </p:txBody>
      </p:sp>
      <p:pic>
        <p:nvPicPr>
          <p:cNvPr id="20482" name="Picture 2" descr="About Change One Thing | Lorraine">
            <a:extLst>
              <a:ext uri="{FF2B5EF4-FFF2-40B4-BE49-F238E27FC236}">
                <a16:creationId xmlns:a16="http://schemas.microsoft.com/office/drawing/2014/main" id="{D64DFFE0-D2ED-4C86-B355-04AD4FB90F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9780"/>
          <a:stretch/>
        </p:blipFill>
        <p:spPr bwMode="auto">
          <a:xfrm>
            <a:off x="6105649" y="857248"/>
            <a:ext cx="3038351" cy="154024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ips to Navigating Sibling Relationships - The Breakie Bunch Learning Center">
            <a:extLst>
              <a:ext uri="{FF2B5EF4-FFF2-40B4-BE49-F238E27FC236}">
                <a16:creationId xmlns:a16="http://schemas.microsoft.com/office/drawing/2014/main" id="{DA05899B-A8F2-4226-97F8-74B4C33B7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43" y="2485144"/>
            <a:ext cx="7143750" cy="326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digital leaders">
            <a:extLst>
              <a:ext uri="{FF2B5EF4-FFF2-40B4-BE49-F238E27FC236}">
                <a16:creationId xmlns:a16="http://schemas.microsoft.com/office/drawing/2014/main" id="{B5734E2B-AF40-4A75-AB91-397859C1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277" y="5130993"/>
            <a:ext cx="1959428" cy="1469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7370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24E7A43-EFB6-46F2-80A7-70E780D658FD}"/>
              </a:ext>
            </a:extLst>
          </p:cNvPr>
          <p:cNvSpPr txBox="1"/>
          <p:nvPr/>
        </p:nvSpPr>
        <p:spPr>
          <a:xfrm>
            <a:off x="628651" y="2719192"/>
            <a:ext cx="2862072" cy="27707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500"/>
          </a:p>
        </p:txBody>
      </p:sp>
      <p:pic>
        <p:nvPicPr>
          <p:cNvPr id="20482" name="Picture 2" descr="About Change One Thing | Lorraine">
            <a:extLst>
              <a:ext uri="{FF2B5EF4-FFF2-40B4-BE49-F238E27FC236}">
                <a16:creationId xmlns:a16="http://schemas.microsoft.com/office/drawing/2014/main" id="{D64DFFE0-D2ED-4C86-B355-04AD4FB90F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9780"/>
          <a:stretch/>
        </p:blipFill>
        <p:spPr bwMode="auto">
          <a:xfrm>
            <a:off x="6105649" y="857248"/>
            <a:ext cx="3038351" cy="154024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hildren spend longer reading and try harder when there&amp;#39;s a dog in the  room, study finds | Daily Mail Online">
            <a:extLst>
              <a:ext uri="{FF2B5EF4-FFF2-40B4-BE49-F238E27FC236}">
                <a16:creationId xmlns:a16="http://schemas.microsoft.com/office/drawing/2014/main" id="{D32547BA-32FF-46BC-BE07-CB944DA38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" y="2102676"/>
            <a:ext cx="5678461" cy="378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digital leaders">
            <a:extLst>
              <a:ext uri="{FF2B5EF4-FFF2-40B4-BE49-F238E27FC236}">
                <a16:creationId xmlns:a16="http://schemas.microsoft.com/office/drawing/2014/main" id="{F7B678C2-68F2-4FDB-9107-5EFD2576A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277" y="5130993"/>
            <a:ext cx="1959428" cy="1469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8461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CBF635F5-0D04-48AD-95A7-257BB6899B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98" r="3661"/>
          <a:stretch/>
        </p:blipFill>
        <p:spPr>
          <a:xfrm>
            <a:off x="2352292" y="857257"/>
            <a:ext cx="3734478" cy="2551169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3" name="Picture 3" descr="A picture containing dog, outdoor, grass, mammal&#10;&#10;Description automatically generated">
            <a:extLst>
              <a:ext uri="{FF2B5EF4-FFF2-40B4-BE49-F238E27FC236}">
                <a16:creationId xmlns:a16="http://schemas.microsoft.com/office/drawing/2014/main" id="{3E0537FF-A733-4BD3-B76A-0BD9469D81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54" r="12815" b="2"/>
          <a:stretch/>
        </p:blipFill>
        <p:spPr>
          <a:xfrm>
            <a:off x="5536267" y="3449575"/>
            <a:ext cx="3607733" cy="2551176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4" name="Picture 4" descr="A picture containing grass&#10;&#10;Description automatically generated">
            <a:extLst>
              <a:ext uri="{FF2B5EF4-FFF2-40B4-BE49-F238E27FC236}">
                <a16:creationId xmlns:a16="http://schemas.microsoft.com/office/drawing/2014/main" id="{4E610ACB-3253-43DA-A23B-B5C7E02274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24" r="-1" b="-1"/>
          <a:stretch/>
        </p:blipFill>
        <p:spPr>
          <a:xfrm>
            <a:off x="2392072" y="3449574"/>
            <a:ext cx="3694109" cy="2551176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pic>
        <p:nvPicPr>
          <p:cNvPr id="7" name="Picture 7" descr="A picture containing text, writing implement, stationary, indoor&#10;&#10;Description automatically generated">
            <a:extLst>
              <a:ext uri="{FF2B5EF4-FFF2-40B4-BE49-F238E27FC236}">
                <a16:creationId xmlns:a16="http://schemas.microsoft.com/office/drawing/2014/main" id="{D12EBBFE-1B6B-46B1-8D32-D9EB651D1F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007" r="1" b="9972"/>
          <a:stretch/>
        </p:blipFill>
        <p:spPr>
          <a:xfrm>
            <a:off x="5553279" y="857257"/>
            <a:ext cx="3590721" cy="2551169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439955-8B39-41AA-8CDF-2D5BE291403D}"/>
              </a:ext>
            </a:extLst>
          </p:cNvPr>
          <p:cNvSpPr txBox="1"/>
          <p:nvPr/>
        </p:nvSpPr>
        <p:spPr>
          <a:xfrm>
            <a:off x="4439965" y="5109998"/>
            <a:ext cx="2441684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50">
              <a:cs typeface="Calibri"/>
            </a:endParaRPr>
          </a:p>
        </p:txBody>
      </p:sp>
      <p:pic>
        <p:nvPicPr>
          <p:cNvPr id="13" name="Picture 2" descr="About Change One Thing | Lorraine">
            <a:extLst>
              <a:ext uri="{FF2B5EF4-FFF2-40B4-BE49-F238E27FC236}">
                <a16:creationId xmlns:a16="http://schemas.microsoft.com/office/drawing/2014/main" id="{B40920C8-C4EA-42AF-856F-0D081CD50E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9780"/>
          <a:stretch/>
        </p:blipFill>
        <p:spPr bwMode="auto">
          <a:xfrm>
            <a:off x="0" y="857249"/>
            <a:ext cx="3038351" cy="154024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669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0" y="193198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 u="sng" dirty="0"/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b="1" u="sng" dirty="0"/>
              <a:t>Discussion</a:t>
            </a:r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GB" dirty="0"/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GB" dirty="0"/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pic>
        <p:nvPicPr>
          <p:cNvPr id="4" name="Picture 4" descr="Image result for worri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365" y="3870902"/>
            <a:ext cx="2216152" cy="2260475"/>
          </a:xfrm>
          <a:prstGeom prst="rect">
            <a:avLst/>
          </a:prstGeom>
          <a:noFill/>
        </p:spPr>
      </p:pic>
      <p:pic>
        <p:nvPicPr>
          <p:cNvPr id="5" name="Picture 6" descr="Image result for mr hap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0094" y="4452938"/>
            <a:ext cx="2397681" cy="1347788"/>
          </a:xfrm>
          <a:prstGeom prst="rect">
            <a:avLst/>
          </a:prstGeom>
          <a:noFill/>
        </p:spPr>
      </p:pic>
      <p:pic>
        <p:nvPicPr>
          <p:cNvPr id="6" name="Picture 2" descr="Image result for digital worl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3250" y="338136"/>
            <a:ext cx="4102099" cy="4102099"/>
          </a:xfrm>
          <a:prstGeom prst="rect">
            <a:avLst/>
          </a:prstGeom>
          <a:noFill/>
        </p:spPr>
      </p:pic>
      <p:pic>
        <p:nvPicPr>
          <p:cNvPr id="2" name="Picture 2" descr="Image result for digital leaders">
            <a:extLst>
              <a:ext uri="{FF2B5EF4-FFF2-40B4-BE49-F238E27FC236}">
                <a16:creationId xmlns:a16="http://schemas.microsoft.com/office/drawing/2014/main" id="{B5A1DF5B-4185-46EB-96BC-E56255855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0883" y="595472"/>
            <a:ext cx="1959428" cy="1469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Gaming.</a:t>
            </a:r>
          </a:p>
        </p:txBody>
      </p:sp>
      <p:pic>
        <p:nvPicPr>
          <p:cNvPr id="1026" name="Picture 2" descr="Image result for fortn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1149"/>
            <a:ext cx="9144000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3775" y="294072"/>
            <a:ext cx="3262687" cy="197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1337927" y="2556336"/>
            <a:ext cx="742575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139700" algn="ctr">
              <a:lnSpc>
                <a:spcPct val="90000"/>
              </a:lnSpc>
              <a:spcBef>
                <a:spcPts val="640"/>
              </a:spcBef>
              <a:buSzPts val="3200"/>
              <a:buNone/>
            </a:pPr>
            <a:r>
              <a:rPr lang="en-GB" sz="4000" b="1" dirty="0">
                <a:solidFill>
                  <a:srgbClr val="FF0000"/>
                </a:solidFill>
              </a:rPr>
              <a:t>42% KS1 children play </a:t>
            </a:r>
            <a:r>
              <a:rPr lang="en-GB" sz="4000" b="1" dirty="0" err="1">
                <a:solidFill>
                  <a:srgbClr val="FF0000"/>
                </a:solidFill>
              </a:rPr>
              <a:t>Roadblox</a:t>
            </a:r>
            <a:r>
              <a:rPr lang="en-GB" sz="4000" b="1" dirty="0">
                <a:solidFill>
                  <a:srgbClr val="FF0000"/>
                </a:solidFill>
              </a:rPr>
              <a:t>.</a:t>
            </a:r>
          </a:p>
          <a:p>
            <a:pPr marL="342900" indent="-139700" algn="ctr">
              <a:lnSpc>
                <a:spcPct val="90000"/>
              </a:lnSpc>
              <a:spcBef>
                <a:spcPts val="640"/>
              </a:spcBef>
              <a:buSzPts val="3200"/>
              <a:buNone/>
            </a:pPr>
            <a:endParaRPr lang="en-GB" sz="4000" b="1" dirty="0">
              <a:solidFill>
                <a:srgbClr val="FF0000"/>
              </a:solidFill>
            </a:endParaRPr>
          </a:p>
          <a:p>
            <a:pPr marL="342900" indent="-139700" algn="ctr">
              <a:lnSpc>
                <a:spcPct val="90000"/>
              </a:lnSpc>
              <a:spcBef>
                <a:spcPts val="640"/>
              </a:spcBef>
              <a:buNone/>
            </a:pPr>
            <a:r>
              <a:rPr lang="en-GB" sz="4000" b="1" dirty="0">
                <a:solidFill>
                  <a:srgbClr val="FF0000"/>
                </a:solidFill>
              </a:rPr>
              <a:t>11% KS1 children playing Among Us</a:t>
            </a:r>
            <a:endParaRPr lang="en-GB"/>
          </a:p>
          <a:p>
            <a:pPr marL="342900" indent="-139700" algn="ctr">
              <a:lnSpc>
                <a:spcPct val="90000"/>
              </a:lnSpc>
              <a:spcBef>
                <a:spcPts val="640"/>
              </a:spcBef>
              <a:buNone/>
            </a:pPr>
            <a:endParaRPr lang="en-GB" sz="4000" b="1" dirty="0">
              <a:solidFill>
                <a:srgbClr val="FF0000"/>
              </a:solidFill>
            </a:endParaRPr>
          </a:p>
          <a:p>
            <a:pPr marL="342900" lvl="0" indent="-13970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4000" b="1" dirty="0">
                <a:solidFill>
                  <a:srgbClr val="FF0000"/>
                </a:solidFill>
              </a:rPr>
              <a:t>10% of Year 5/6 children play Call of Duty</a:t>
            </a:r>
          </a:p>
          <a:p>
            <a:pPr marL="342900" lvl="0" indent="-13970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GB" sz="4000" b="1" dirty="0">
              <a:solidFill>
                <a:srgbClr val="FF0000"/>
              </a:solidFill>
            </a:endParaRPr>
          </a:p>
          <a:p>
            <a:pPr marL="342900" lvl="0" indent="-13970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GB" sz="4000" b="1" dirty="0">
              <a:solidFill>
                <a:srgbClr val="FF0000"/>
              </a:solidFill>
            </a:endParaRPr>
          </a:p>
          <a:p>
            <a:pPr marL="342900" lvl="0" indent="-13970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4000" dirty="0"/>
          </a:p>
        </p:txBody>
      </p:sp>
      <p:pic>
        <p:nvPicPr>
          <p:cNvPr id="2050" name="Picture 2" descr="Online Surveys: The Need | Enginemailer">
            <a:extLst>
              <a:ext uri="{FF2B5EF4-FFF2-40B4-BE49-F238E27FC236}">
                <a16:creationId xmlns:a16="http://schemas.microsoft.com/office/drawing/2014/main" id="{110AD2F7-9C6C-4043-A4D1-BF4BC556F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891" y="294072"/>
            <a:ext cx="2354669" cy="120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digital leaders">
            <a:extLst>
              <a:ext uri="{FF2B5EF4-FFF2-40B4-BE49-F238E27FC236}">
                <a16:creationId xmlns:a16="http://schemas.microsoft.com/office/drawing/2014/main" id="{EA376EC3-09E1-486A-9BF8-2E404DC05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02876"/>
            <a:ext cx="1959428" cy="1469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687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3775" y="294072"/>
            <a:ext cx="3262687" cy="197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1337927" y="2556336"/>
            <a:ext cx="742575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139700" algn="ctr">
              <a:lnSpc>
                <a:spcPct val="90000"/>
              </a:lnSpc>
              <a:spcBef>
                <a:spcPts val="640"/>
              </a:spcBef>
              <a:buSzPts val="3200"/>
              <a:buNone/>
            </a:pPr>
            <a:r>
              <a:rPr lang="en-GB" sz="4000" b="1" dirty="0">
                <a:solidFill>
                  <a:srgbClr val="FF0000"/>
                </a:solidFill>
              </a:rPr>
              <a:t>Many children recognise feeling angry when they have to come off a game.</a:t>
            </a:r>
            <a:endParaRPr lang="en-US" dirty="0"/>
          </a:p>
          <a:p>
            <a:pPr marL="342900" lvl="0" indent="-13970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4000" dirty="0"/>
          </a:p>
        </p:txBody>
      </p:sp>
      <p:pic>
        <p:nvPicPr>
          <p:cNvPr id="2050" name="Picture 2" descr="Online Surveys: The Need | Enginemailer">
            <a:extLst>
              <a:ext uri="{FF2B5EF4-FFF2-40B4-BE49-F238E27FC236}">
                <a16:creationId xmlns:a16="http://schemas.microsoft.com/office/drawing/2014/main" id="{110AD2F7-9C6C-4043-A4D1-BF4BC556F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891" y="294072"/>
            <a:ext cx="2354669" cy="120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digital leaders">
            <a:extLst>
              <a:ext uri="{FF2B5EF4-FFF2-40B4-BE49-F238E27FC236}">
                <a16:creationId xmlns:a16="http://schemas.microsoft.com/office/drawing/2014/main" id="{EA376EC3-09E1-486A-9BF8-2E404DC05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02876"/>
            <a:ext cx="1959428" cy="1469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607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br>
              <a:rPr lang="en-GB" sz="3563" dirty="0"/>
            </a:br>
            <a:r>
              <a:rPr lang="en-GB" sz="3563" dirty="0"/>
              <a:t>Agenda </a:t>
            </a:r>
            <a:br>
              <a:rPr lang="en-GB" sz="3563" dirty="0"/>
            </a:br>
            <a:endParaRPr sz="3563" dirty="0"/>
          </a:p>
        </p:txBody>
      </p:sp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3075" y="2000249"/>
            <a:ext cx="55721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0" y="342900"/>
            <a:ext cx="6800850" cy="1074738"/>
          </a:xfrm>
        </p:spPr>
        <p:txBody>
          <a:bodyPr>
            <a:normAutofit/>
          </a:bodyPr>
          <a:lstStyle/>
          <a:p>
            <a:r>
              <a:rPr lang="en-GB" dirty="0"/>
              <a:t>Damaging Content</a:t>
            </a:r>
          </a:p>
        </p:txBody>
      </p:sp>
      <p:sp>
        <p:nvSpPr>
          <p:cNvPr id="75778" name="AutoShape 2" descr="Image result for call of du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780" name="AutoShape 4" descr="Image result for call of du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578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049" y="3372448"/>
            <a:ext cx="2619484" cy="226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7833" y="3981267"/>
            <a:ext cx="5972174" cy="262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AutoShape 2" descr="Image result for robl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8237" y="1717219"/>
            <a:ext cx="2571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Among Us for Nintendo Switch - Nintendo Game Details">
            <a:extLst>
              <a:ext uri="{FF2B5EF4-FFF2-40B4-BE49-F238E27FC236}">
                <a16:creationId xmlns:a16="http://schemas.microsoft.com/office/drawing/2014/main" id="{B9ED311A-369F-406F-BCFB-16CD03ECF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803" y="1594079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62" y="0"/>
            <a:ext cx="6800850" cy="1074738"/>
          </a:xfrm>
        </p:spPr>
        <p:txBody>
          <a:bodyPr>
            <a:normAutofit/>
          </a:bodyPr>
          <a:lstStyle/>
          <a:p>
            <a:r>
              <a:rPr lang="en-GB" dirty="0"/>
              <a:t>Anger and aggression.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41" y="4230830"/>
            <a:ext cx="5972174" cy="262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2" name="Picture 2" descr="Image result for anger tantr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3325" y="1141412"/>
            <a:ext cx="5172075" cy="2908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0" y="342900"/>
            <a:ext cx="6800850" cy="1074738"/>
          </a:xfrm>
        </p:spPr>
        <p:txBody>
          <a:bodyPr>
            <a:normAutofit/>
          </a:bodyPr>
          <a:lstStyle/>
          <a:p>
            <a:r>
              <a:rPr lang="en-GB" dirty="0"/>
              <a:t>Other Gamers/Contact</a:t>
            </a:r>
          </a:p>
        </p:txBody>
      </p:sp>
      <p:sp>
        <p:nvSpPr>
          <p:cNvPr id="75778" name="AutoShape 2" descr="Image result for call of du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780" name="AutoShape 4" descr="Image result for call of du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564" y="1658189"/>
            <a:ext cx="5972174" cy="262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Image result for withdrawn child">
            <a:extLst>
              <a:ext uri="{FF2B5EF4-FFF2-40B4-BE49-F238E27FC236}">
                <a16:creationId xmlns:a16="http://schemas.microsoft.com/office/drawing/2014/main" id="{1FD6B22A-745A-4220-A737-DE952A69E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53842" y="3533588"/>
            <a:ext cx="4762500" cy="3181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0" y="342900"/>
            <a:ext cx="6800850" cy="1074738"/>
          </a:xfrm>
        </p:spPr>
        <p:txBody>
          <a:bodyPr>
            <a:normAutofit/>
          </a:bodyPr>
          <a:lstStyle/>
          <a:p>
            <a:r>
              <a:rPr lang="en-GB" dirty="0"/>
              <a:t>Gambling and advertising.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0806"/>
            <a:ext cx="8937414" cy="322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212" y="0"/>
            <a:ext cx="6986587" cy="1417638"/>
          </a:xfrm>
        </p:spPr>
        <p:txBody>
          <a:bodyPr>
            <a:normAutofit fontScale="90000"/>
          </a:bodyPr>
          <a:lstStyle/>
          <a:p>
            <a:r>
              <a:rPr lang="en-GB" dirty="0"/>
              <a:t>Gaming Review Sites for Parents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E216A87-ABD0-4980-8B68-022623786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164" y="1271877"/>
            <a:ext cx="5747942" cy="5432289"/>
          </a:xfrm>
          <a:prstGeom prst="rect">
            <a:avLst/>
          </a:prstGeom>
        </p:spPr>
      </p:pic>
      <p:pic>
        <p:nvPicPr>
          <p:cNvPr id="5" name="Picture 4" descr="Image result for common sense media">
            <a:hlinkClick r:id="rId4"/>
            <a:extLst>
              <a:ext uri="{FF2B5EF4-FFF2-40B4-BE49-F238E27FC236}">
                <a16:creationId xmlns:a16="http://schemas.microsoft.com/office/drawing/2014/main" id="{57DBECEC-95F0-43E5-A264-6A44F3120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349" y="3188465"/>
            <a:ext cx="1978865" cy="801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212" y="0"/>
            <a:ext cx="6986587" cy="1417638"/>
          </a:xfrm>
        </p:spPr>
        <p:txBody>
          <a:bodyPr>
            <a:normAutofit/>
          </a:bodyPr>
          <a:lstStyle/>
          <a:p>
            <a:r>
              <a:rPr lang="en-GB" dirty="0"/>
              <a:t>National Online Safety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485" y="2188709"/>
            <a:ext cx="780097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860F5A8-96D6-4E75-9364-61DB70C17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933" y="1192354"/>
            <a:ext cx="2743200" cy="1278881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1712" y="344488"/>
            <a:ext cx="6872287" cy="1470025"/>
          </a:xfrm>
        </p:spPr>
        <p:txBody>
          <a:bodyPr>
            <a:normAutofit/>
          </a:bodyPr>
          <a:lstStyle/>
          <a:p>
            <a:r>
              <a:rPr lang="en-GB" dirty="0"/>
              <a:t>Parental Controls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085974"/>
            <a:ext cx="8701088" cy="3629025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8" name="Picture 2" descr="Image result for parental controls on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2631" y="2249941"/>
            <a:ext cx="6816725" cy="3840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928" y="159721"/>
            <a:ext cx="6986587" cy="1417638"/>
          </a:xfrm>
        </p:spPr>
        <p:txBody>
          <a:bodyPr>
            <a:normAutofit/>
          </a:bodyPr>
          <a:lstStyle/>
          <a:p>
            <a:r>
              <a:rPr lang="en-GB" dirty="0"/>
              <a:t>Social Media</a:t>
            </a:r>
            <a:endParaRPr lang="en-US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9913" y="3376612"/>
            <a:ext cx="17335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AutoShape 4" descr="Image result for whats ap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2206" y="4403951"/>
            <a:ext cx="16478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41334" y="1903806"/>
            <a:ext cx="2102936" cy="228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TikTok on the App Store">
            <a:extLst>
              <a:ext uri="{FF2B5EF4-FFF2-40B4-BE49-F238E27FC236}">
                <a16:creationId xmlns:a16="http://schemas.microsoft.com/office/drawing/2014/main" id="{A51866F8-371C-4921-9DAC-FC80143AC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385" y="4874706"/>
            <a:ext cx="3141503" cy="164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3775" y="294072"/>
            <a:ext cx="3262687" cy="197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1070723" y="2591131"/>
            <a:ext cx="795317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4000" b="1" dirty="0">
                <a:solidFill>
                  <a:srgbClr val="FF0000"/>
                </a:solidFill>
              </a:rPr>
              <a:t>38 % of UKS2 children use Tik Tok</a:t>
            </a:r>
          </a:p>
          <a:p>
            <a:pPr marL="342900" lvl="0" indent="-13970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GB" sz="4000" b="1" dirty="0">
              <a:solidFill>
                <a:srgbClr val="FF0000"/>
              </a:solidFill>
            </a:endParaRPr>
          </a:p>
          <a:p>
            <a:pPr marL="342900" lvl="0" indent="-13970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4000" b="1" dirty="0">
                <a:solidFill>
                  <a:srgbClr val="FF0000"/>
                </a:solidFill>
              </a:rPr>
              <a:t>23% use Snapchat</a:t>
            </a:r>
          </a:p>
          <a:p>
            <a:pPr marL="342900" lvl="0" indent="-13970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GB" sz="4000" b="1" dirty="0">
              <a:solidFill>
                <a:srgbClr val="FF0000"/>
              </a:solidFill>
            </a:endParaRPr>
          </a:p>
          <a:p>
            <a:pPr marL="342900" lvl="0" indent="-13970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4000" b="1" dirty="0">
                <a:solidFill>
                  <a:srgbClr val="FF0000"/>
                </a:solidFill>
              </a:rPr>
              <a:t>KS1 60% using You Tube</a:t>
            </a:r>
          </a:p>
          <a:p>
            <a:pPr marL="342900" lvl="0" indent="-13970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4000" dirty="0"/>
          </a:p>
        </p:txBody>
      </p:sp>
      <p:pic>
        <p:nvPicPr>
          <p:cNvPr id="2050" name="Picture 2" descr="Online Surveys: The Need | Enginemailer">
            <a:extLst>
              <a:ext uri="{FF2B5EF4-FFF2-40B4-BE49-F238E27FC236}">
                <a16:creationId xmlns:a16="http://schemas.microsoft.com/office/drawing/2014/main" id="{110AD2F7-9C6C-4043-A4D1-BF4BC556F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891" y="294072"/>
            <a:ext cx="2354669" cy="120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digital leaders">
            <a:extLst>
              <a:ext uri="{FF2B5EF4-FFF2-40B4-BE49-F238E27FC236}">
                <a16:creationId xmlns:a16="http://schemas.microsoft.com/office/drawing/2014/main" id="{CBDA3FA2-B944-488A-925C-22B31F2BC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277" y="5130993"/>
            <a:ext cx="1959428" cy="1469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161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3775" y="294072"/>
            <a:ext cx="3262687" cy="197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1078264" y="2615291"/>
            <a:ext cx="676153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139700" algn="ctr">
              <a:lnSpc>
                <a:spcPct val="90000"/>
              </a:lnSpc>
              <a:spcBef>
                <a:spcPts val="640"/>
              </a:spcBef>
              <a:buNone/>
            </a:pPr>
            <a:r>
              <a:rPr lang="en-GB" sz="4000" b="1" dirty="0">
                <a:solidFill>
                  <a:srgbClr val="FF0000"/>
                </a:solidFill>
              </a:rPr>
              <a:t>18% of KS1 children have received a message which has worried them.</a:t>
            </a:r>
            <a:endParaRPr lang="en-US" dirty="0"/>
          </a:p>
          <a:p>
            <a:pPr marL="342900" indent="-139700" algn="ctr">
              <a:lnSpc>
                <a:spcPct val="90000"/>
              </a:lnSpc>
              <a:spcBef>
                <a:spcPts val="640"/>
              </a:spcBef>
              <a:buNone/>
            </a:pPr>
            <a:endParaRPr lang="en-GB" sz="4000" b="1" dirty="0">
              <a:solidFill>
                <a:srgbClr val="FF0000"/>
              </a:solidFill>
            </a:endParaRPr>
          </a:p>
          <a:p>
            <a:pPr marL="342900" indent="-139700" algn="ctr">
              <a:lnSpc>
                <a:spcPct val="90000"/>
              </a:lnSpc>
              <a:spcBef>
                <a:spcPts val="640"/>
              </a:spcBef>
              <a:buSzPts val="3200"/>
              <a:buNone/>
            </a:pPr>
            <a:endParaRPr lang="en-US" sz="4000" dirty="0"/>
          </a:p>
        </p:txBody>
      </p:sp>
      <p:pic>
        <p:nvPicPr>
          <p:cNvPr id="2050" name="Picture 2" descr="Online Surveys: The Need | Enginemailer">
            <a:extLst>
              <a:ext uri="{FF2B5EF4-FFF2-40B4-BE49-F238E27FC236}">
                <a16:creationId xmlns:a16="http://schemas.microsoft.com/office/drawing/2014/main" id="{110AD2F7-9C6C-4043-A4D1-BF4BC556F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891" y="294072"/>
            <a:ext cx="2354669" cy="120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digital leaders">
            <a:extLst>
              <a:ext uri="{FF2B5EF4-FFF2-40B4-BE49-F238E27FC236}">
                <a16:creationId xmlns:a16="http://schemas.microsoft.com/office/drawing/2014/main" id="{33EB674B-DE64-420D-8FBC-8AA0E1239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277" y="5130993"/>
            <a:ext cx="1959428" cy="1469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143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br>
              <a:rPr lang="en-GB" sz="3563" dirty="0"/>
            </a:br>
            <a:r>
              <a:rPr lang="en-GB" sz="3563" dirty="0"/>
              <a:t>Agenda </a:t>
            </a:r>
            <a:br>
              <a:rPr lang="en-GB" sz="3563" dirty="0"/>
            </a:br>
            <a:endParaRPr sz="3563" dirty="0"/>
          </a:p>
        </p:txBody>
      </p:sp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pic>
        <p:nvPicPr>
          <p:cNvPr id="47108" name="Picture 4" descr="Image result for advi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4505" y="1549172"/>
            <a:ext cx="6279923" cy="41927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3775" y="294072"/>
            <a:ext cx="3262687" cy="197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1327826" y="1497247"/>
            <a:ext cx="676153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139700" algn="ctr">
              <a:lnSpc>
                <a:spcPct val="90000"/>
              </a:lnSpc>
              <a:spcBef>
                <a:spcPts val="640"/>
              </a:spcBef>
              <a:buNone/>
            </a:pPr>
            <a:endParaRPr lang="en-GB" sz="4000" b="1" dirty="0">
              <a:solidFill>
                <a:srgbClr val="FF0000"/>
              </a:solidFill>
            </a:endParaRPr>
          </a:p>
          <a:p>
            <a:pPr marL="342900" indent="-139700" algn="ctr">
              <a:lnSpc>
                <a:spcPct val="90000"/>
              </a:lnSpc>
              <a:spcBef>
                <a:spcPts val="640"/>
              </a:spcBef>
              <a:buNone/>
            </a:pPr>
            <a:endParaRPr lang="en-GB" sz="4000" b="1" dirty="0">
              <a:solidFill>
                <a:srgbClr val="FF0000"/>
              </a:solidFill>
            </a:endParaRPr>
          </a:p>
          <a:p>
            <a:pPr marL="342900" indent="-139700" algn="ctr">
              <a:lnSpc>
                <a:spcPct val="90000"/>
              </a:lnSpc>
              <a:spcBef>
                <a:spcPts val="640"/>
              </a:spcBef>
              <a:buNone/>
            </a:pPr>
            <a:r>
              <a:rPr lang="en-GB" sz="4000" b="1" dirty="0">
                <a:solidFill>
                  <a:srgbClr val="FF0000"/>
                </a:solidFill>
              </a:rPr>
              <a:t>1/3 of  children in school have seen a message from a stranger that made them uncomfortable.</a:t>
            </a:r>
            <a:endParaRPr lang="en-GB" dirty="0"/>
          </a:p>
          <a:p>
            <a:pPr marL="342900" indent="-139700" algn="ctr">
              <a:lnSpc>
                <a:spcPct val="90000"/>
              </a:lnSpc>
              <a:spcBef>
                <a:spcPts val="640"/>
              </a:spcBef>
              <a:buSzPts val="3200"/>
              <a:buNone/>
            </a:pPr>
            <a:endParaRPr lang="en-US" sz="4000" dirty="0"/>
          </a:p>
        </p:txBody>
      </p:sp>
      <p:pic>
        <p:nvPicPr>
          <p:cNvPr id="2050" name="Picture 2" descr="Online Surveys: The Need | Enginemailer">
            <a:extLst>
              <a:ext uri="{FF2B5EF4-FFF2-40B4-BE49-F238E27FC236}">
                <a16:creationId xmlns:a16="http://schemas.microsoft.com/office/drawing/2014/main" id="{110AD2F7-9C6C-4043-A4D1-BF4BC556F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891" y="294072"/>
            <a:ext cx="2354669" cy="120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digital leaders">
            <a:extLst>
              <a:ext uri="{FF2B5EF4-FFF2-40B4-BE49-F238E27FC236}">
                <a16:creationId xmlns:a16="http://schemas.microsoft.com/office/drawing/2014/main" id="{33EB674B-DE64-420D-8FBC-8AA0E1239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277" y="5130993"/>
            <a:ext cx="1959428" cy="1469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201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Harmful Content</a:t>
            </a:r>
          </a:p>
        </p:txBody>
      </p:sp>
      <p:pic>
        <p:nvPicPr>
          <p:cNvPr id="44034" name="Picture 2" descr="Image result for you tu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531" y="1749198"/>
            <a:ext cx="8534400" cy="4800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264" y="159721"/>
            <a:ext cx="6986587" cy="1417638"/>
          </a:xfrm>
        </p:spPr>
        <p:txBody>
          <a:bodyPr>
            <a:normAutofit/>
          </a:bodyPr>
          <a:lstStyle/>
          <a:p>
            <a:r>
              <a:rPr lang="en-GB" dirty="0"/>
              <a:t>Self Esteem/Peer Pressure</a:t>
            </a:r>
            <a:endParaRPr lang="en-US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9913" y="3376612"/>
            <a:ext cx="17335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AutoShape 4" descr="Image result for whats ap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2206" y="4403951"/>
            <a:ext cx="16478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5220" y="2003631"/>
            <a:ext cx="2102936" cy="228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TikTok on the App Store">
            <a:extLst>
              <a:ext uri="{FF2B5EF4-FFF2-40B4-BE49-F238E27FC236}">
                <a16:creationId xmlns:a16="http://schemas.microsoft.com/office/drawing/2014/main" id="{A51866F8-371C-4921-9DAC-FC80143AC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385" y="4874706"/>
            <a:ext cx="3141503" cy="164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e Selfie Talk: Self-esteem in the social media age – Dove">
            <a:hlinkClick r:id="rId7"/>
            <a:extLst>
              <a:ext uri="{FF2B5EF4-FFF2-40B4-BE49-F238E27FC236}">
                <a16:creationId xmlns:a16="http://schemas.microsoft.com/office/drawing/2014/main" id="{8AA60EDF-DD51-40C9-939E-0DEF31497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45" y="1739724"/>
            <a:ext cx="5993029" cy="281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2203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081" y="146764"/>
            <a:ext cx="6986587" cy="1417638"/>
          </a:xfrm>
        </p:spPr>
        <p:txBody>
          <a:bodyPr>
            <a:normAutofit fontScale="90000"/>
          </a:bodyPr>
          <a:lstStyle/>
          <a:p>
            <a:r>
              <a:rPr lang="en-GB" dirty="0"/>
              <a:t>Social Media -Sharing personal information.</a:t>
            </a:r>
          </a:p>
        </p:txBody>
      </p:sp>
      <p:sp>
        <p:nvSpPr>
          <p:cNvPr id="63490" name="AutoShape 2" descr="Image result for malw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492" name="AutoShape 4" descr="Image result for malw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495" name="AutoShape 7" descr="Image result for phish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499" name="AutoShape 11" descr="Image result for lik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18" name="AutoShape 2" descr="Image result for ce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20" name="AutoShape 4" descr="Image result for ce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4822" name="Picture 6" descr="Image result for ce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667" y="5810972"/>
            <a:ext cx="2492791" cy="873949"/>
          </a:xfrm>
          <a:prstGeom prst="rect">
            <a:avLst/>
          </a:prstGeom>
          <a:noFill/>
        </p:spPr>
      </p:pic>
      <p:pic>
        <p:nvPicPr>
          <p:cNvPr id="5122" name="Picture 2" descr="Lucy and the boy: NSPCC's hard-hitting 'share aware' video | Daily Mail  Online">
            <a:hlinkClick r:id="rId4"/>
            <a:extLst>
              <a:ext uri="{FF2B5EF4-FFF2-40B4-BE49-F238E27FC236}">
                <a16:creationId xmlns:a16="http://schemas.microsoft.com/office/drawing/2014/main" id="{41CA19B1-A505-4395-AE01-2530D849C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261" y="4612516"/>
            <a:ext cx="3796110" cy="215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NSPCC - Home | Facebook">
            <a:extLst>
              <a:ext uri="{FF2B5EF4-FFF2-40B4-BE49-F238E27FC236}">
                <a16:creationId xmlns:a16="http://schemas.microsoft.com/office/drawing/2014/main" id="{89D35A78-DC92-4004-8E8A-808906A6C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4" y="4582683"/>
            <a:ext cx="1104942" cy="110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9A62322E-7395-4213-92E1-13FE0E1F9C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14" y="1662650"/>
            <a:ext cx="3551785" cy="198540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639FB0B-F110-4E64-A3C9-9F0D2292CB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9247" y="2048540"/>
            <a:ext cx="3901173" cy="2201897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264" y="239581"/>
            <a:ext cx="6986587" cy="1417638"/>
          </a:xfrm>
        </p:spPr>
        <p:txBody>
          <a:bodyPr>
            <a:normAutofit fontScale="90000"/>
          </a:bodyPr>
          <a:lstStyle/>
          <a:p>
            <a:r>
              <a:rPr lang="en-GB" dirty="0"/>
              <a:t>Privacy Settings/Sharing personal information.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9913" y="3376612"/>
            <a:ext cx="17335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AutoShape 4" descr="Image result for whats ap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2206" y="4403951"/>
            <a:ext cx="16478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8" name="Picture 6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68385" y="1775051"/>
            <a:ext cx="2487385" cy="242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9839" y="2218645"/>
            <a:ext cx="12096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TikTok on the App Store">
            <a:extLst>
              <a:ext uri="{FF2B5EF4-FFF2-40B4-BE49-F238E27FC236}">
                <a16:creationId xmlns:a16="http://schemas.microsoft.com/office/drawing/2014/main" id="{910DFCFC-2E8F-4487-80FA-C99D9B27B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508" y="4561322"/>
            <a:ext cx="3884367" cy="203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212" y="0"/>
            <a:ext cx="6986587" cy="80288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 </a:t>
            </a:r>
            <a:r>
              <a:rPr lang="en-GB" dirty="0"/>
              <a:t>Useful Resources. National Online Safety</a:t>
            </a:r>
          </a:p>
        </p:txBody>
      </p:sp>
      <p:sp>
        <p:nvSpPr>
          <p:cNvPr id="90116" name="AutoShape 4" descr="Image result for whats ap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220" name="Picture 4" descr="TikTok Down: App Experiences Widespread Outage - Variety">
            <a:extLst>
              <a:ext uri="{FF2B5EF4-FFF2-40B4-BE49-F238E27FC236}">
                <a16:creationId xmlns:a16="http://schemas.microsoft.com/office/drawing/2014/main" id="{85066597-99E6-41A5-89A2-103E9A5B3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049" y="522019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National Online Safety">
            <a:extLst>
              <a:ext uri="{FF2B5EF4-FFF2-40B4-BE49-F238E27FC236}">
                <a16:creationId xmlns:a16="http://schemas.microsoft.com/office/drawing/2014/main" id="{695D19D4-E42F-40E7-B05B-FC80DBE10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67" y="2129882"/>
            <a:ext cx="3046464" cy="334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BC12EF-BBBB-43DC-8ED7-B7CBE730A1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44463"/>
            <a:ext cx="9144000" cy="705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999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8632" y="880946"/>
            <a:ext cx="6986587" cy="80288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 </a:t>
            </a:r>
            <a:r>
              <a:rPr lang="en-GB" dirty="0"/>
              <a:t>Useful Resources. National Online Safety</a:t>
            </a:r>
          </a:p>
        </p:txBody>
      </p:sp>
      <p:sp>
        <p:nvSpPr>
          <p:cNvPr id="90116" name="AutoShape 4" descr="Image result for whats ap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220" name="Picture 4" descr="TikTok Down: App Experiences Widespread Outage - Variety">
            <a:extLst>
              <a:ext uri="{FF2B5EF4-FFF2-40B4-BE49-F238E27FC236}">
                <a16:creationId xmlns:a16="http://schemas.microsoft.com/office/drawing/2014/main" id="{85066597-99E6-41A5-89A2-103E9A5B3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049" y="522019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mage result for common sense media">
            <a:extLst>
              <a:ext uri="{FF2B5EF4-FFF2-40B4-BE49-F238E27FC236}">
                <a16:creationId xmlns:a16="http://schemas.microsoft.com/office/drawing/2014/main" id="{7E6D5EAE-C865-449A-8D7D-62D8A2553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1628" y="2815948"/>
            <a:ext cx="4168432" cy="1709057"/>
          </a:xfrm>
          <a:prstGeom prst="rect">
            <a:avLst/>
          </a:prstGeom>
          <a:noFill/>
        </p:spPr>
      </p:pic>
      <p:pic>
        <p:nvPicPr>
          <p:cNvPr id="5" name="Picture 2" descr="Image result for you tube">
            <a:extLst>
              <a:ext uri="{FF2B5EF4-FFF2-40B4-BE49-F238E27FC236}">
                <a16:creationId xmlns:a16="http://schemas.microsoft.com/office/drawing/2014/main" id="{98FB54BA-8DF4-42D4-B292-3526482D0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2531" y="4325129"/>
            <a:ext cx="3951249" cy="222467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5F693F-F8E5-4520-BFC8-A707D2CAE187}"/>
              </a:ext>
            </a:extLst>
          </p:cNvPr>
          <p:cNvSpPr txBox="1"/>
          <p:nvPr/>
        </p:nvSpPr>
        <p:spPr>
          <a:xfrm>
            <a:off x="457200" y="45720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6"/>
              </a:rPr>
              <a:t>You Tube Guide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9E992F-8707-4AE9-89B2-07F3E4FC8768}"/>
              </a:ext>
            </a:extLst>
          </p:cNvPr>
          <p:cNvSpPr txBox="1"/>
          <p:nvPr/>
        </p:nvSpPr>
        <p:spPr>
          <a:xfrm>
            <a:off x="6211229" y="4906537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7"/>
              </a:rPr>
              <a:t>Tik Tok Guide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539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212" y="0"/>
            <a:ext cx="6986587" cy="1417638"/>
          </a:xfrm>
        </p:spPr>
        <p:txBody>
          <a:bodyPr>
            <a:normAutofit/>
          </a:bodyPr>
          <a:lstStyle/>
          <a:p>
            <a:r>
              <a:rPr lang="en-GB" dirty="0"/>
              <a:t>Resources – Time to Browse.</a:t>
            </a:r>
          </a:p>
        </p:txBody>
      </p:sp>
      <p:sp>
        <p:nvSpPr>
          <p:cNvPr id="16386" name="AutoShape 2" descr="Image result for child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388" name="Picture 4" descr="Image result for childnet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39408"/>
            <a:ext cx="5210175" cy="1733551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5848" y="1747157"/>
            <a:ext cx="3016023" cy="166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8190" y="3133726"/>
            <a:ext cx="4086224" cy="189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Image result for common sense m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Image result for common sense medi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80115" y="4789714"/>
            <a:ext cx="4168432" cy="1709057"/>
          </a:xfrm>
          <a:prstGeom prst="rect">
            <a:avLst/>
          </a:prstGeom>
          <a:noFill/>
        </p:spPr>
      </p:pic>
      <p:pic>
        <p:nvPicPr>
          <p:cNvPr id="1030" name="Picture 6" descr="Image result for peg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63889" y="5043033"/>
            <a:ext cx="1261896" cy="1537381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39985" y="3130324"/>
            <a:ext cx="3200249" cy="132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30107" y="3152776"/>
            <a:ext cx="18192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 Safety Curriculum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560" y="1657351"/>
            <a:ext cx="900644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66" y="1457325"/>
            <a:ext cx="9145765" cy="491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Image result for digital nativ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4254" y="957262"/>
            <a:ext cx="6925242" cy="5443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212" y="0"/>
            <a:ext cx="6986587" cy="1417638"/>
          </a:xfrm>
        </p:spPr>
        <p:txBody>
          <a:bodyPr>
            <a:normAutofit/>
          </a:bodyPr>
          <a:lstStyle/>
          <a:p>
            <a:r>
              <a:rPr lang="en-GB" dirty="0"/>
              <a:t>E Safety Warm Ups </a:t>
            </a:r>
          </a:p>
        </p:txBody>
      </p:sp>
      <p:sp>
        <p:nvSpPr>
          <p:cNvPr id="63490" name="AutoShape 2" descr="Image result for malw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492" name="AutoShape 4" descr="Image result for malw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13" y="1819275"/>
            <a:ext cx="37623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AutoShape 7" descr="Image result for phish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349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2975" y="1547813"/>
            <a:ext cx="4092554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9313" y="4691063"/>
            <a:ext cx="50768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9" name="AutoShape 11" descr="Image result for lik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212" y="0"/>
            <a:ext cx="6986587" cy="1417638"/>
          </a:xfrm>
        </p:spPr>
        <p:txBody>
          <a:bodyPr>
            <a:normAutofit/>
          </a:bodyPr>
          <a:lstStyle/>
          <a:p>
            <a:r>
              <a:rPr lang="en-GB" dirty="0"/>
              <a:t>E Safety Warm Ups KS2</a:t>
            </a:r>
          </a:p>
        </p:txBody>
      </p:sp>
      <p:sp>
        <p:nvSpPr>
          <p:cNvPr id="63490" name="AutoShape 2" descr="Image result for malw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492" name="AutoShape 4" descr="Image result for malw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495" name="AutoShape 7" descr="Image result for phish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499" name="AutoShape 11" descr="Image result for lik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6" y="3314699"/>
            <a:ext cx="2571749" cy="252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40806"/>
            <a:ext cx="893741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81016" y="3552052"/>
            <a:ext cx="2765755" cy="310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The Selfie Talk: Self-esteem in the social media age – Dove">
            <a:hlinkClick r:id="rId7"/>
            <a:extLst>
              <a:ext uri="{FF2B5EF4-FFF2-40B4-BE49-F238E27FC236}">
                <a16:creationId xmlns:a16="http://schemas.microsoft.com/office/drawing/2014/main" id="{55D9EED0-D7AD-494B-8BE1-905D86E24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88" y="3552052"/>
            <a:ext cx="3789984" cy="177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081" y="146764"/>
            <a:ext cx="6986587" cy="1417638"/>
          </a:xfrm>
        </p:spPr>
        <p:txBody>
          <a:bodyPr>
            <a:normAutofit/>
          </a:bodyPr>
          <a:lstStyle/>
          <a:p>
            <a:r>
              <a:rPr lang="en-GB" dirty="0"/>
              <a:t>Stand-alone lessons</a:t>
            </a:r>
          </a:p>
        </p:txBody>
      </p:sp>
      <p:sp>
        <p:nvSpPr>
          <p:cNvPr id="63490" name="AutoShape 2" descr="Image result for malw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492" name="AutoShape 4" descr="Image result for malw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495" name="AutoShape 7" descr="Image result for phish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499" name="AutoShape 11" descr="Image result for lik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18" name="AutoShape 2" descr="Image result for ce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20" name="AutoShape 4" descr="Image result for ce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4822" name="Picture 6" descr="Image result for ce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3375" y="5132160"/>
            <a:ext cx="3730625" cy="1313180"/>
          </a:xfrm>
          <a:prstGeom prst="rect">
            <a:avLst/>
          </a:prstGeom>
          <a:noFill/>
        </p:spPr>
      </p:pic>
      <p:pic>
        <p:nvPicPr>
          <p:cNvPr id="5126" name="Picture 6" descr="NSPCC - Home | Facebook">
            <a:extLst>
              <a:ext uri="{FF2B5EF4-FFF2-40B4-BE49-F238E27FC236}">
                <a16:creationId xmlns:a16="http://schemas.microsoft.com/office/drawing/2014/main" id="{89D35A78-DC92-4004-8E8A-808906A6C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58" y="227671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Mallard Primary School - Online Safety">
            <a:hlinkClick r:id="rId5"/>
            <a:extLst>
              <a:ext uri="{FF2B5EF4-FFF2-40B4-BE49-F238E27FC236}">
                <a16:creationId xmlns:a16="http://schemas.microsoft.com/office/drawing/2014/main" id="{355F4E74-F2B5-46C5-8D40-B6E5047C1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99" y="1521754"/>
            <a:ext cx="4644078" cy="348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2240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614488"/>
            <a:ext cx="6986587" cy="1417638"/>
          </a:xfrm>
        </p:spPr>
        <p:txBody>
          <a:bodyPr>
            <a:normAutofit fontScale="90000"/>
          </a:bodyPr>
          <a:lstStyle/>
          <a:p>
            <a:r>
              <a:rPr lang="en-GB" dirty="0"/>
              <a:t>Digital Leaders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63490" name="AutoShape 2" descr="Image result for malw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492" name="AutoShape 4" descr="Image result for malw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495" name="AutoShape 7" descr="Image result for phish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499" name="AutoShape 11" descr="Image result for lik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7042" name="AutoShape 2" descr="Image result for drop 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7045" name="AutoShape 5" descr="Image result for adv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1168" y="2323307"/>
            <a:ext cx="4870939" cy="399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br>
              <a:rPr lang="en-GB" sz="3563" dirty="0"/>
            </a:br>
            <a:endParaRPr sz="3563" dirty="0"/>
          </a:p>
        </p:txBody>
      </p:sp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br>
              <a:rPr lang="en-GB" sz="3563" dirty="0"/>
            </a:br>
            <a:br>
              <a:rPr lang="en-GB" sz="3563" dirty="0"/>
            </a:br>
            <a:endParaRPr sz="3563" dirty="0"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"/>
          <p:cNvSpPr txBox="1">
            <a:spLocks noGrp="1"/>
          </p:cNvSpPr>
          <p:nvPr>
            <p:ph type="title"/>
          </p:nvPr>
        </p:nvSpPr>
        <p:spPr>
          <a:xfrm>
            <a:off x="514350" y="523240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2800" dirty="0"/>
              <a:t>Giving children the skills to be happy and thrive in our connected world.</a:t>
            </a:r>
            <a:endParaRPr sz="2800" dirty="0"/>
          </a:p>
        </p:txBody>
      </p:sp>
      <p:sp>
        <p:nvSpPr>
          <p:cNvPr id="8195" name="AutoShape 3" descr="Image result for happy children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7" name="Picture 5" descr="happy-kids-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7274" y="1445078"/>
            <a:ext cx="6580187" cy="3557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0" y="193198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 u="sng" dirty="0"/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b="1" u="sng" dirty="0"/>
              <a:t>Discussion</a:t>
            </a:r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GB" dirty="0"/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GB" dirty="0"/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pic>
        <p:nvPicPr>
          <p:cNvPr id="4" name="Picture 4" descr="Image result for worri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365" y="3870902"/>
            <a:ext cx="2216152" cy="2260475"/>
          </a:xfrm>
          <a:prstGeom prst="rect">
            <a:avLst/>
          </a:prstGeom>
          <a:noFill/>
        </p:spPr>
      </p:pic>
      <p:pic>
        <p:nvPicPr>
          <p:cNvPr id="5" name="Picture 6" descr="Image result for mr hap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0094" y="4452938"/>
            <a:ext cx="2397681" cy="1347788"/>
          </a:xfrm>
          <a:prstGeom prst="rect">
            <a:avLst/>
          </a:prstGeom>
          <a:noFill/>
        </p:spPr>
      </p:pic>
      <p:pic>
        <p:nvPicPr>
          <p:cNvPr id="6" name="Picture 2" descr="Image result for digital worl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3250" y="338136"/>
            <a:ext cx="4102099" cy="4102099"/>
          </a:xfrm>
          <a:prstGeom prst="rect">
            <a:avLst/>
          </a:prstGeom>
          <a:noFill/>
        </p:spPr>
      </p:pic>
      <p:pic>
        <p:nvPicPr>
          <p:cNvPr id="2" name="Picture 2" descr="Image result for digital leaders">
            <a:extLst>
              <a:ext uri="{FF2B5EF4-FFF2-40B4-BE49-F238E27FC236}">
                <a16:creationId xmlns:a16="http://schemas.microsoft.com/office/drawing/2014/main" id="{5F4BE29E-A623-40A4-8AA2-F53D32A17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340121"/>
            <a:ext cx="1959428" cy="1469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4018B0A100514486AC4B94BBC21F37" ma:contentTypeVersion="11" ma:contentTypeDescription="Create a new document." ma:contentTypeScope="" ma:versionID="4343cb071c4d3d3704c13dc406be7ab6">
  <xsd:schema xmlns:xsd="http://www.w3.org/2001/XMLSchema" xmlns:xs="http://www.w3.org/2001/XMLSchema" xmlns:p="http://schemas.microsoft.com/office/2006/metadata/properties" xmlns:ns2="65eaec10-ce75-421f-a70b-ac235f1305f4" xmlns:ns3="46644060-4efd-412f-8e83-8dd474987128" targetNamespace="http://schemas.microsoft.com/office/2006/metadata/properties" ma:root="true" ma:fieldsID="bbc7c27652e5fcbbe473f5e3353695db" ns2:_="" ns3:_="">
    <xsd:import namespace="65eaec10-ce75-421f-a70b-ac235f1305f4"/>
    <xsd:import namespace="46644060-4efd-412f-8e83-8dd47498712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eaec10-ce75-421f-a70b-ac235f1305f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644060-4efd-412f-8e83-8dd4749871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5eaec10-ce75-421f-a70b-ac235f1305f4">
      <UserInfo>
        <DisplayName>Elizabeth Walker</DisplayName>
        <AccountId>14</AccountId>
        <AccountType/>
      </UserInfo>
      <UserInfo>
        <DisplayName>Admin</DisplayName>
        <AccountId>77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D19E58E-43DD-41CA-8BA5-7878D9DC7D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eaec10-ce75-421f-a70b-ac235f1305f4"/>
    <ds:schemaRef ds:uri="46644060-4efd-412f-8e83-8dd4749871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1306F6-1EFA-49D0-ADD4-817823F9CC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6210E7-B7A7-4BB2-B7A2-CD8101944514}">
  <ds:schemaRefs>
    <ds:schemaRef ds:uri="http://schemas.microsoft.com/office/2006/metadata/properties"/>
    <ds:schemaRef ds:uri="http://schemas.microsoft.com/office/infopath/2007/PartnerControls"/>
    <ds:schemaRef ds:uri="65eaec10-ce75-421f-a70b-ac235f1305f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3096</Words>
  <Application>Microsoft Office PowerPoint</Application>
  <PresentationFormat>On-screen Show (4:3)</PresentationFormat>
  <Paragraphs>335</Paragraphs>
  <Slides>53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Parenting in a Digital World</vt:lpstr>
      <vt:lpstr> Agenda  </vt:lpstr>
      <vt:lpstr> Agenda  </vt:lpstr>
      <vt:lpstr> Agenda  </vt:lpstr>
      <vt:lpstr>PowerPoint Presentation</vt:lpstr>
      <vt:lpstr> </vt:lpstr>
      <vt:lpstr>  </vt:lpstr>
      <vt:lpstr>Giving children the skills to be happy and thrive in our connected world.</vt:lpstr>
      <vt:lpstr>PowerPoint Presentation</vt:lpstr>
      <vt:lpstr> Is this the full picture?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Create a family agreement </vt:lpstr>
      <vt:lpstr>Parental Controls</vt:lpstr>
      <vt:lpstr>Sleep</vt:lpstr>
      <vt:lpstr>PowerPoint Presentation</vt:lpstr>
      <vt:lpstr>Device Free Mealtimes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Gaming.</vt:lpstr>
      <vt:lpstr>PowerPoint Presentation</vt:lpstr>
      <vt:lpstr>PowerPoint Presentation</vt:lpstr>
      <vt:lpstr>Damaging Content</vt:lpstr>
      <vt:lpstr>Anger and aggression.</vt:lpstr>
      <vt:lpstr>Other Gamers/Contact</vt:lpstr>
      <vt:lpstr>Gambling and advertising.</vt:lpstr>
      <vt:lpstr>Gaming Review Sites for Parents</vt:lpstr>
      <vt:lpstr>National Online Safety</vt:lpstr>
      <vt:lpstr>Parental Controls</vt:lpstr>
      <vt:lpstr>Social Media</vt:lpstr>
      <vt:lpstr>PowerPoint Presentation</vt:lpstr>
      <vt:lpstr>PowerPoint Presentation</vt:lpstr>
      <vt:lpstr>PowerPoint Presentation</vt:lpstr>
      <vt:lpstr>Harmful Content</vt:lpstr>
      <vt:lpstr>Self Esteem/Peer Pressure</vt:lpstr>
      <vt:lpstr>Social Media -Sharing personal information.</vt:lpstr>
      <vt:lpstr>Privacy Settings/Sharing personal information.</vt:lpstr>
      <vt:lpstr> Useful Resources. National Online Safety</vt:lpstr>
      <vt:lpstr> Useful Resources. National Online Safety</vt:lpstr>
      <vt:lpstr>Resources – Time to Browse.</vt:lpstr>
      <vt:lpstr>E Safety Curriculum</vt:lpstr>
      <vt:lpstr>PowerPoint Presentation</vt:lpstr>
      <vt:lpstr>E Safety Warm Ups </vt:lpstr>
      <vt:lpstr>E Safety Warm Ups KS2</vt:lpstr>
      <vt:lpstr>Stand-alone lessons</vt:lpstr>
      <vt:lpstr>Digital Leaders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Parenting in a Digital World</dc:title>
  <dc:creator>StaffLaws</dc:creator>
  <cp:lastModifiedBy>Charlotte Hahnel</cp:lastModifiedBy>
  <cp:revision>336</cp:revision>
  <dcterms:created xsi:type="dcterms:W3CDTF">2017-09-24T10:25:23Z</dcterms:created>
  <dcterms:modified xsi:type="dcterms:W3CDTF">2022-02-10T13:30:13Z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0x010100334018B0A100514486AC4B94BBC21F37</vt:lpwstr>
  </property>
  <property fmtid="{D5CDD505-2E9C-101B-9397-08002B2CF9AE}" pid="3" name="Order">
    <vt:r8>1772600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</Properties>
</file>