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78" r:id="rId4"/>
    <p:sldId id="270" r:id="rId5"/>
    <p:sldId id="281" r:id="rId6"/>
    <p:sldId id="274" r:id="rId7"/>
    <p:sldId id="282" r:id="rId8"/>
    <p:sldId id="283" r:id="rId9"/>
    <p:sldId id="284" r:id="rId10"/>
    <p:sldId id="279" r:id="rId11"/>
    <p:sldId id="275" r:id="rId12"/>
    <p:sldId id="268" r:id="rId13"/>
    <p:sldId id="269" r:id="rId14"/>
    <p:sldId id="259" r:id="rId15"/>
    <p:sldId id="260" r:id="rId16"/>
    <p:sldId id="261" r:id="rId17"/>
    <p:sldId id="262" r:id="rId18"/>
    <p:sldId id="263" r:id="rId19"/>
    <p:sldId id="276" r:id="rId20"/>
    <p:sldId id="285" r:id="rId21"/>
    <p:sldId id="277" r:id="rId22"/>
    <p:sldId id="264" r:id="rId23"/>
    <p:sldId id="273" r:id="rId24"/>
    <p:sldId id="272" r:id="rId25"/>
    <p:sldId id="266" r:id="rId26"/>
    <p:sldId id="267"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AF624-C243-7AFE-C3D0-9755EC192CC7}" v="222" dt="2021-10-05T18:44:53.209"/>
    <p1510:client id="{328C4604-66FE-C0B2-0D80-9BD2E1D7C017}" v="9" dt="2021-10-05T21:01:46.909"/>
    <p1510:client id="{667D61E2-240C-AFF7-E1D3-DCDAD25071CA}" v="534" dt="2021-10-05T20:58:53.743"/>
    <p1510:client id="{9B830490-06F7-7F37-9D3F-7FFF41599229}" v="533" dt="2021-10-02T18:28:09.234"/>
    <p1510:client id="{F6CCD14B-2847-E45C-DB32-B26E67BC6D35}" v="8" dt="2021-09-23T18:44:18.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Freer" userId="S::nicola.freer@bramhopeprimaryschool.co.uk::040c9b20-bc52-4ecd-9f5a-f1de7fce5a63" providerId="AD" clId="Web-{667D61E2-240C-AFF7-E1D3-DCDAD25071CA}"/>
    <pc:docChg chg="addSld delSld modSld sldOrd">
      <pc:chgData name="Nicola  Freer" userId="S::nicola.freer@bramhopeprimaryschool.co.uk::040c9b20-bc52-4ecd-9f5a-f1de7fce5a63" providerId="AD" clId="Web-{667D61E2-240C-AFF7-E1D3-DCDAD25071CA}" dt="2021-10-05T20:58:51.024" v="545" actId="20577"/>
      <pc:docMkLst>
        <pc:docMk/>
      </pc:docMkLst>
      <pc:sldChg chg="addSp modSp">
        <pc:chgData name="Nicola  Freer" userId="S::nicola.freer@bramhopeprimaryschool.co.uk::040c9b20-bc52-4ecd-9f5a-f1de7fce5a63" providerId="AD" clId="Web-{667D61E2-240C-AFF7-E1D3-DCDAD25071CA}" dt="2021-10-05T20:22:39.815" v="199" actId="14100"/>
        <pc:sldMkLst>
          <pc:docMk/>
          <pc:sldMk cId="2705617375" sldId="258"/>
        </pc:sldMkLst>
        <pc:spChg chg="mod">
          <ac:chgData name="Nicola  Freer" userId="S::nicola.freer@bramhopeprimaryschool.co.uk::040c9b20-bc52-4ecd-9f5a-f1de7fce5a63" providerId="AD" clId="Web-{667D61E2-240C-AFF7-E1D3-DCDAD25071CA}" dt="2021-10-05T20:21:46.079" v="195" actId="1076"/>
          <ac:spMkLst>
            <pc:docMk/>
            <pc:sldMk cId="2705617375" sldId="258"/>
            <ac:spMk id="3" creationId="{00000000-0000-0000-0000-000000000000}"/>
          </ac:spMkLst>
        </pc:spChg>
        <pc:picChg chg="add mod modCrop">
          <ac:chgData name="Nicola  Freer" userId="S::nicola.freer@bramhopeprimaryschool.co.uk::040c9b20-bc52-4ecd-9f5a-f1de7fce5a63" providerId="AD" clId="Web-{667D61E2-240C-AFF7-E1D3-DCDAD25071CA}" dt="2021-10-05T20:22:39.815" v="199" actId="14100"/>
          <ac:picMkLst>
            <pc:docMk/>
            <pc:sldMk cId="2705617375" sldId="258"/>
            <ac:picMk id="4" creationId="{6865B5EB-EE38-4B4C-BF61-D9D9F603C58F}"/>
          </ac:picMkLst>
        </pc:picChg>
      </pc:sldChg>
      <pc:sldChg chg="modSp">
        <pc:chgData name="Nicola  Freer" userId="S::nicola.freer@bramhopeprimaryschool.co.uk::040c9b20-bc52-4ecd-9f5a-f1de7fce5a63" providerId="AD" clId="Web-{667D61E2-240C-AFF7-E1D3-DCDAD25071CA}" dt="2021-10-05T20:47:07.678" v="493" actId="20577"/>
        <pc:sldMkLst>
          <pc:docMk/>
          <pc:sldMk cId="270925733" sldId="259"/>
        </pc:sldMkLst>
        <pc:spChg chg="mod">
          <ac:chgData name="Nicola  Freer" userId="S::nicola.freer@bramhopeprimaryschool.co.uk::040c9b20-bc52-4ecd-9f5a-f1de7fce5a63" providerId="AD" clId="Web-{667D61E2-240C-AFF7-E1D3-DCDAD25071CA}" dt="2021-10-05T20:47:07.678" v="493" actId="20577"/>
          <ac:spMkLst>
            <pc:docMk/>
            <pc:sldMk cId="270925733" sldId="259"/>
            <ac:spMk id="2" creationId="{00000000-0000-0000-0000-000000000000}"/>
          </ac:spMkLst>
        </pc:spChg>
      </pc:sldChg>
      <pc:sldChg chg="modSp">
        <pc:chgData name="Nicola  Freer" userId="S::nicola.freer@bramhopeprimaryschool.co.uk::040c9b20-bc52-4ecd-9f5a-f1de7fce5a63" providerId="AD" clId="Web-{667D61E2-240C-AFF7-E1D3-DCDAD25071CA}" dt="2021-10-05T20:47:28.069" v="496" actId="20577"/>
        <pc:sldMkLst>
          <pc:docMk/>
          <pc:sldMk cId="2798604860" sldId="261"/>
        </pc:sldMkLst>
        <pc:spChg chg="mod">
          <ac:chgData name="Nicola  Freer" userId="S::nicola.freer@bramhopeprimaryschool.co.uk::040c9b20-bc52-4ecd-9f5a-f1de7fce5a63" providerId="AD" clId="Web-{667D61E2-240C-AFF7-E1D3-DCDAD25071CA}" dt="2021-10-05T20:47:28.069" v="496" actId="20577"/>
          <ac:spMkLst>
            <pc:docMk/>
            <pc:sldMk cId="2798604860" sldId="261"/>
            <ac:spMk id="2" creationId="{00000000-0000-0000-0000-000000000000}"/>
          </ac:spMkLst>
        </pc:spChg>
      </pc:sldChg>
      <pc:sldChg chg="modSp">
        <pc:chgData name="Nicola  Freer" userId="S::nicola.freer@bramhopeprimaryschool.co.uk::040c9b20-bc52-4ecd-9f5a-f1de7fce5a63" providerId="AD" clId="Web-{667D61E2-240C-AFF7-E1D3-DCDAD25071CA}" dt="2021-10-05T20:47:32.601" v="497" actId="20577"/>
        <pc:sldMkLst>
          <pc:docMk/>
          <pc:sldMk cId="1961151623" sldId="262"/>
        </pc:sldMkLst>
        <pc:spChg chg="mod">
          <ac:chgData name="Nicola  Freer" userId="S::nicola.freer@bramhopeprimaryschool.co.uk::040c9b20-bc52-4ecd-9f5a-f1de7fce5a63" providerId="AD" clId="Web-{667D61E2-240C-AFF7-E1D3-DCDAD25071CA}" dt="2021-10-05T20:47:32.601" v="497" actId="20577"/>
          <ac:spMkLst>
            <pc:docMk/>
            <pc:sldMk cId="1961151623" sldId="262"/>
            <ac:spMk id="2" creationId="{00000000-0000-0000-0000-000000000000}"/>
          </ac:spMkLst>
        </pc:spChg>
      </pc:sldChg>
      <pc:sldChg chg="modSp">
        <pc:chgData name="Nicola  Freer" userId="S::nicola.freer@bramhopeprimaryschool.co.uk::040c9b20-bc52-4ecd-9f5a-f1de7fce5a63" providerId="AD" clId="Web-{667D61E2-240C-AFF7-E1D3-DCDAD25071CA}" dt="2021-10-05T20:47:39.492" v="498" actId="20577"/>
        <pc:sldMkLst>
          <pc:docMk/>
          <pc:sldMk cId="1300639604" sldId="263"/>
        </pc:sldMkLst>
        <pc:spChg chg="mod">
          <ac:chgData name="Nicola  Freer" userId="S::nicola.freer@bramhopeprimaryschool.co.uk::040c9b20-bc52-4ecd-9f5a-f1de7fce5a63" providerId="AD" clId="Web-{667D61E2-240C-AFF7-E1D3-DCDAD25071CA}" dt="2021-10-05T20:47:39.492" v="498" actId="20577"/>
          <ac:spMkLst>
            <pc:docMk/>
            <pc:sldMk cId="1300639604" sldId="263"/>
            <ac:spMk id="2" creationId="{00000000-0000-0000-0000-000000000000}"/>
          </ac:spMkLst>
        </pc:spChg>
        <pc:spChg chg="mod">
          <ac:chgData name="Nicola  Freer" userId="S::nicola.freer@bramhopeprimaryschool.co.uk::040c9b20-bc52-4ecd-9f5a-f1de7fce5a63" providerId="AD" clId="Web-{667D61E2-240C-AFF7-E1D3-DCDAD25071CA}" dt="2021-10-05T20:02:19.815" v="127" actId="20577"/>
          <ac:spMkLst>
            <pc:docMk/>
            <pc:sldMk cId="1300639604" sldId="263"/>
            <ac:spMk id="3" creationId="{00000000-0000-0000-0000-000000000000}"/>
          </ac:spMkLst>
        </pc:spChg>
      </pc:sldChg>
      <pc:sldChg chg="modSp">
        <pc:chgData name="Nicola  Freer" userId="S::nicola.freer@bramhopeprimaryschool.co.uk::040c9b20-bc52-4ecd-9f5a-f1de7fce5a63" providerId="AD" clId="Web-{667D61E2-240C-AFF7-E1D3-DCDAD25071CA}" dt="2021-10-05T20:46:44.834" v="491" actId="20577"/>
        <pc:sldMkLst>
          <pc:docMk/>
          <pc:sldMk cId="1385385420" sldId="268"/>
        </pc:sldMkLst>
        <pc:spChg chg="mod">
          <ac:chgData name="Nicola  Freer" userId="S::nicola.freer@bramhopeprimaryschool.co.uk::040c9b20-bc52-4ecd-9f5a-f1de7fce5a63" providerId="AD" clId="Web-{667D61E2-240C-AFF7-E1D3-DCDAD25071CA}" dt="2021-10-05T20:46:35.803" v="490" actId="20577"/>
          <ac:spMkLst>
            <pc:docMk/>
            <pc:sldMk cId="1385385420" sldId="268"/>
            <ac:spMk id="2" creationId="{00000000-0000-0000-0000-000000000000}"/>
          </ac:spMkLst>
        </pc:spChg>
        <pc:spChg chg="mod">
          <ac:chgData name="Nicola  Freer" userId="S::nicola.freer@bramhopeprimaryschool.co.uk::040c9b20-bc52-4ecd-9f5a-f1de7fce5a63" providerId="AD" clId="Web-{667D61E2-240C-AFF7-E1D3-DCDAD25071CA}" dt="2021-10-05T20:46:44.834" v="491" actId="20577"/>
          <ac:spMkLst>
            <pc:docMk/>
            <pc:sldMk cId="1385385420" sldId="268"/>
            <ac:spMk id="3" creationId="{00000000-0000-0000-0000-000000000000}"/>
          </ac:spMkLst>
        </pc:spChg>
      </pc:sldChg>
      <pc:sldChg chg="modSp">
        <pc:chgData name="Nicola  Freer" userId="S::nicola.freer@bramhopeprimaryschool.co.uk::040c9b20-bc52-4ecd-9f5a-f1de7fce5a63" providerId="AD" clId="Web-{667D61E2-240C-AFF7-E1D3-DCDAD25071CA}" dt="2021-10-05T20:46:59.131" v="492" actId="20577"/>
        <pc:sldMkLst>
          <pc:docMk/>
          <pc:sldMk cId="1244212514" sldId="269"/>
        </pc:sldMkLst>
        <pc:spChg chg="mod">
          <ac:chgData name="Nicola  Freer" userId="S::nicola.freer@bramhopeprimaryschool.co.uk::040c9b20-bc52-4ecd-9f5a-f1de7fce5a63" providerId="AD" clId="Web-{667D61E2-240C-AFF7-E1D3-DCDAD25071CA}" dt="2021-10-05T20:46:59.131" v="492" actId="20577"/>
          <ac:spMkLst>
            <pc:docMk/>
            <pc:sldMk cId="1244212514" sldId="269"/>
            <ac:spMk id="2" creationId="{00000000-0000-0000-0000-000000000000}"/>
          </ac:spMkLst>
        </pc:spChg>
      </pc:sldChg>
      <pc:sldChg chg="modSp ord">
        <pc:chgData name="Nicola  Freer" userId="S::nicola.freer@bramhopeprimaryschool.co.uk::040c9b20-bc52-4ecd-9f5a-f1de7fce5a63" providerId="AD" clId="Web-{667D61E2-240C-AFF7-E1D3-DCDAD25071CA}" dt="2021-10-05T20:56:49.209" v="542" actId="20577"/>
        <pc:sldMkLst>
          <pc:docMk/>
          <pc:sldMk cId="2454236890" sldId="270"/>
        </pc:sldMkLst>
        <pc:spChg chg="mod">
          <ac:chgData name="Nicola  Freer" userId="S::nicola.freer@bramhopeprimaryschool.co.uk::040c9b20-bc52-4ecd-9f5a-f1de7fce5a63" providerId="AD" clId="Web-{667D61E2-240C-AFF7-E1D3-DCDAD25071CA}" dt="2021-10-05T19:59:08.717" v="89" actId="1076"/>
          <ac:spMkLst>
            <pc:docMk/>
            <pc:sldMk cId="2454236890" sldId="270"/>
            <ac:spMk id="2" creationId="{00000000-0000-0000-0000-000000000000}"/>
          </ac:spMkLst>
        </pc:spChg>
        <pc:spChg chg="mod">
          <ac:chgData name="Nicola  Freer" userId="S::nicola.freer@bramhopeprimaryschool.co.uk::040c9b20-bc52-4ecd-9f5a-f1de7fce5a63" providerId="AD" clId="Web-{667D61E2-240C-AFF7-E1D3-DCDAD25071CA}" dt="2021-10-05T20:56:49.209" v="542" actId="20577"/>
          <ac:spMkLst>
            <pc:docMk/>
            <pc:sldMk cId="2454236890" sldId="270"/>
            <ac:spMk id="3" creationId="{00000000-0000-0000-0000-000000000000}"/>
          </ac:spMkLst>
        </pc:spChg>
        <pc:picChg chg="mod">
          <ac:chgData name="Nicola  Freer" userId="S::nicola.freer@bramhopeprimaryschool.co.uk::040c9b20-bc52-4ecd-9f5a-f1de7fce5a63" providerId="AD" clId="Web-{667D61E2-240C-AFF7-E1D3-DCDAD25071CA}" dt="2021-10-05T19:59:28.717" v="92" actId="1076"/>
          <ac:picMkLst>
            <pc:docMk/>
            <pc:sldMk cId="2454236890" sldId="270"/>
            <ac:picMk id="4" creationId="{89384C03-7F32-514D-82A0-9BC5D8456917}"/>
          </ac:picMkLst>
        </pc:picChg>
      </pc:sldChg>
      <pc:sldChg chg="addSp modSp">
        <pc:chgData name="Nicola  Freer" userId="S::nicola.freer@bramhopeprimaryschool.co.uk::040c9b20-bc52-4ecd-9f5a-f1de7fce5a63" providerId="AD" clId="Web-{667D61E2-240C-AFF7-E1D3-DCDAD25071CA}" dt="2021-10-05T20:19:49.905" v="186" actId="20577"/>
        <pc:sldMkLst>
          <pc:docMk/>
          <pc:sldMk cId="1038899602" sldId="274"/>
        </pc:sldMkLst>
        <pc:spChg chg="mod">
          <ac:chgData name="Nicola  Freer" userId="S::nicola.freer@bramhopeprimaryschool.co.uk::040c9b20-bc52-4ecd-9f5a-f1de7fce5a63" providerId="AD" clId="Web-{667D61E2-240C-AFF7-E1D3-DCDAD25071CA}" dt="2021-10-05T19:56:50.308" v="83" actId="1076"/>
          <ac:spMkLst>
            <pc:docMk/>
            <pc:sldMk cId="1038899602" sldId="274"/>
            <ac:spMk id="2" creationId="{20C293DB-A2A4-46B5-9721-66C5C28C143C}"/>
          </ac:spMkLst>
        </pc:spChg>
        <pc:spChg chg="mod">
          <ac:chgData name="Nicola  Freer" userId="S::nicola.freer@bramhopeprimaryschool.co.uk::040c9b20-bc52-4ecd-9f5a-f1de7fce5a63" providerId="AD" clId="Web-{667D61E2-240C-AFF7-E1D3-DCDAD25071CA}" dt="2021-10-05T20:19:49.905" v="186" actId="20577"/>
          <ac:spMkLst>
            <pc:docMk/>
            <pc:sldMk cId="1038899602" sldId="274"/>
            <ac:spMk id="3" creationId="{82E06A94-105D-4148-BF21-609F864FDE45}"/>
          </ac:spMkLst>
        </pc:spChg>
        <pc:picChg chg="add mod modCrop">
          <ac:chgData name="Nicola  Freer" userId="S::nicola.freer@bramhopeprimaryschool.co.uk::040c9b20-bc52-4ecd-9f5a-f1de7fce5a63" providerId="AD" clId="Web-{667D61E2-240C-AFF7-E1D3-DCDAD25071CA}" dt="2021-10-05T19:58:23.403" v="88" actId="14100"/>
          <ac:picMkLst>
            <pc:docMk/>
            <pc:sldMk cId="1038899602" sldId="274"/>
            <ac:picMk id="4" creationId="{E0524045-5A0F-4760-8F6E-7EF3D4D83CB6}"/>
          </ac:picMkLst>
        </pc:picChg>
        <pc:picChg chg="add mod">
          <ac:chgData name="Nicola  Freer" userId="S::nicola.freer@bramhopeprimaryschool.co.uk::040c9b20-bc52-4ecd-9f5a-f1de7fce5a63" providerId="AD" clId="Web-{667D61E2-240C-AFF7-E1D3-DCDAD25071CA}" dt="2021-10-05T19:58:19.981" v="87" actId="1076"/>
          <ac:picMkLst>
            <pc:docMk/>
            <pc:sldMk cId="1038899602" sldId="274"/>
            <ac:picMk id="6" creationId="{BC32E103-2045-4E6F-AEAE-5D1734A257D4}"/>
          </ac:picMkLst>
        </pc:picChg>
      </pc:sldChg>
      <pc:sldChg chg="modSp">
        <pc:chgData name="Nicola  Freer" userId="S::nicola.freer@bramhopeprimaryschool.co.uk::040c9b20-bc52-4ecd-9f5a-f1de7fce5a63" providerId="AD" clId="Web-{667D61E2-240C-AFF7-E1D3-DCDAD25071CA}" dt="2021-10-05T20:46:11.911" v="489" actId="20577"/>
        <pc:sldMkLst>
          <pc:docMk/>
          <pc:sldMk cId="1276107511" sldId="275"/>
        </pc:sldMkLst>
        <pc:spChg chg="mod">
          <ac:chgData name="Nicola  Freer" userId="S::nicola.freer@bramhopeprimaryschool.co.uk::040c9b20-bc52-4ecd-9f5a-f1de7fce5a63" providerId="AD" clId="Web-{667D61E2-240C-AFF7-E1D3-DCDAD25071CA}" dt="2021-10-05T20:46:11.911" v="489" actId="20577"/>
          <ac:spMkLst>
            <pc:docMk/>
            <pc:sldMk cId="1276107511" sldId="275"/>
            <ac:spMk id="3" creationId="{64B35064-A461-4B57-A33A-C357ED4C765F}"/>
          </ac:spMkLst>
        </pc:spChg>
      </pc:sldChg>
      <pc:sldChg chg="modSp">
        <pc:chgData name="Nicola  Freer" userId="S::nicola.freer@bramhopeprimaryschool.co.uk::040c9b20-bc52-4ecd-9f5a-f1de7fce5a63" providerId="AD" clId="Web-{667D61E2-240C-AFF7-E1D3-DCDAD25071CA}" dt="2021-10-05T20:58:51.024" v="545" actId="20577"/>
        <pc:sldMkLst>
          <pc:docMk/>
          <pc:sldMk cId="2553467655" sldId="276"/>
        </pc:sldMkLst>
        <pc:spChg chg="mod">
          <ac:chgData name="Nicola  Freer" userId="S::nicola.freer@bramhopeprimaryschool.co.uk::040c9b20-bc52-4ecd-9f5a-f1de7fce5a63" providerId="AD" clId="Web-{667D61E2-240C-AFF7-E1D3-DCDAD25071CA}" dt="2021-10-05T20:58:51.024" v="545" actId="20577"/>
          <ac:spMkLst>
            <pc:docMk/>
            <pc:sldMk cId="2553467655" sldId="276"/>
            <ac:spMk id="3" creationId="{844DF671-B35D-49EF-AA37-F00171275F10}"/>
          </ac:spMkLst>
        </pc:spChg>
      </pc:sldChg>
      <pc:sldChg chg="modSp ord">
        <pc:chgData name="Nicola  Freer" userId="S::nicola.freer@bramhopeprimaryschool.co.uk::040c9b20-bc52-4ecd-9f5a-f1de7fce5a63" providerId="AD" clId="Web-{667D61E2-240C-AFF7-E1D3-DCDAD25071CA}" dt="2021-10-05T20:37:37.790" v="360" actId="20577"/>
        <pc:sldMkLst>
          <pc:docMk/>
          <pc:sldMk cId="901491273" sldId="278"/>
        </pc:sldMkLst>
        <pc:spChg chg="mod">
          <ac:chgData name="Nicola  Freer" userId="S::nicola.freer@bramhopeprimaryschool.co.uk::040c9b20-bc52-4ecd-9f5a-f1de7fce5a63" providerId="AD" clId="Web-{667D61E2-240C-AFF7-E1D3-DCDAD25071CA}" dt="2021-10-05T20:37:37.790" v="360" actId="20577"/>
          <ac:spMkLst>
            <pc:docMk/>
            <pc:sldMk cId="901491273" sldId="278"/>
            <ac:spMk id="3" creationId="{C7A1D680-AAF2-4919-A955-0785B0212C98}"/>
          </ac:spMkLst>
        </pc:spChg>
      </pc:sldChg>
      <pc:sldChg chg="modSp">
        <pc:chgData name="Nicola  Freer" userId="S::nicola.freer@bramhopeprimaryschool.co.uk::040c9b20-bc52-4ecd-9f5a-f1de7fce5a63" providerId="AD" clId="Web-{667D61E2-240C-AFF7-E1D3-DCDAD25071CA}" dt="2021-10-05T20:44:22.315" v="453" actId="20577"/>
        <pc:sldMkLst>
          <pc:docMk/>
          <pc:sldMk cId="2060648294" sldId="279"/>
        </pc:sldMkLst>
        <pc:spChg chg="mod">
          <ac:chgData name="Nicola  Freer" userId="S::nicola.freer@bramhopeprimaryschool.co.uk::040c9b20-bc52-4ecd-9f5a-f1de7fce5a63" providerId="AD" clId="Web-{667D61E2-240C-AFF7-E1D3-DCDAD25071CA}" dt="2021-10-05T20:44:22.315" v="453" actId="20577"/>
          <ac:spMkLst>
            <pc:docMk/>
            <pc:sldMk cId="2060648294" sldId="279"/>
            <ac:spMk id="3" creationId="{D412A864-0F7C-4DCA-891A-7A62D0487C45}"/>
          </ac:spMkLst>
        </pc:spChg>
      </pc:sldChg>
      <pc:sldChg chg="del">
        <pc:chgData name="Nicola  Freer" userId="S::nicola.freer@bramhopeprimaryschool.co.uk::040c9b20-bc52-4ecd-9f5a-f1de7fce5a63" providerId="AD" clId="Web-{667D61E2-240C-AFF7-E1D3-DCDAD25071CA}" dt="2021-10-05T20:57:49.976" v="543"/>
        <pc:sldMkLst>
          <pc:docMk/>
          <pc:sldMk cId="2827296695" sldId="280"/>
        </pc:sldMkLst>
      </pc:sldChg>
      <pc:sldChg chg="modSp ord">
        <pc:chgData name="Nicola  Freer" userId="S::nicola.freer@bramhopeprimaryschool.co.uk::040c9b20-bc52-4ecd-9f5a-f1de7fce5a63" providerId="AD" clId="Web-{667D61E2-240C-AFF7-E1D3-DCDAD25071CA}" dt="2021-10-05T20:36:37.194" v="354" actId="20577"/>
        <pc:sldMkLst>
          <pc:docMk/>
          <pc:sldMk cId="3743783544" sldId="281"/>
        </pc:sldMkLst>
        <pc:spChg chg="mod">
          <ac:chgData name="Nicola  Freer" userId="S::nicola.freer@bramhopeprimaryschool.co.uk::040c9b20-bc52-4ecd-9f5a-f1de7fce5a63" providerId="AD" clId="Web-{667D61E2-240C-AFF7-E1D3-DCDAD25071CA}" dt="2021-10-05T20:36:37.194" v="354" actId="20577"/>
          <ac:spMkLst>
            <pc:docMk/>
            <pc:sldMk cId="3743783544" sldId="281"/>
            <ac:spMk id="3" creationId="{B411819B-BAC3-40AC-B6B9-EA62421155C5}"/>
          </ac:spMkLst>
        </pc:spChg>
      </pc:sldChg>
      <pc:sldChg chg="addSp delSp modSp new">
        <pc:chgData name="Nicola  Freer" userId="S::nicola.freer@bramhopeprimaryschool.co.uk::040c9b20-bc52-4ecd-9f5a-f1de7fce5a63" providerId="AD" clId="Web-{667D61E2-240C-AFF7-E1D3-DCDAD25071CA}" dt="2021-10-05T20:52:01.858" v="517" actId="1076"/>
        <pc:sldMkLst>
          <pc:docMk/>
          <pc:sldMk cId="1571977275" sldId="282"/>
        </pc:sldMkLst>
        <pc:spChg chg="del">
          <ac:chgData name="Nicola  Freer" userId="S::nicola.freer@bramhopeprimaryschool.co.uk::040c9b20-bc52-4ecd-9f5a-f1de7fce5a63" providerId="AD" clId="Web-{667D61E2-240C-AFF7-E1D3-DCDAD25071CA}" dt="2021-10-05T20:51:59.077" v="516"/>
          <ac:spMkLst>
            <pc:docMk/>
            <pc:sldMk cId="1571977275" sldId="282"/>
            <ac:spMk id="2" creationId="{04E2F501-C076-4373-8F9E-201B1386531A}"/>
          </ac:spMkLst>
        </pc:spChg>
        <pc:spChg chg="del">
          <ac:chgData name="Nicola  Freer" userId="S::nicola.freer@bramhopeprimaryschool.co.uk::040c9b20-bc52-4ecd-9f5a-f1de7fce5a63" providerId="AD" clId="Web-{667D61E2-240C-AFF7-E1D3-DCDAD25071CA}" dt="2021-10-05T20:50:36.762" v="502"/>
          <ac:spMkLst>
            <pc:docMk/>
            <pc:sldMk cId="1571977275" sldId="282"/>
            <ac:spMk id="3" creationId="{F6CA0652-D46C-4B46-8FDF-30E9FA425ABD}"/>
          </ac:spMkLst>
        </pc:spChg>
        <pc:picChg chg="add mod ord">
          <ac:chgData name="Nicola  Freer" userId="S::nicola.freer@bramhopeprimaryschool.co.uk::040c9b20-bc52-4ecd-9f5a-f1de7fce5a63" providerId="AD" clId="Web-{667D61E2-240C-AFF7-E1D3-DCDAD25071CA}" dt="2021-10-05T20:52:01.858" v="517" actId="1076"/>
          <ac:picMkLst>
            <pc:docMk/>
            <pc:sldMk cId="1571977275" sldId="282"/>
            <ac:picMk id="4" creationId="{D3498FCE-D2EF-49A5-8AA1-5BF525B73425}"/>
          </ac:picMkLst>
        </pc:picChg>
      </pc:sldChg>
      <pc:sldChg chg="addSp delSp modSp new">
        <pc:chgData name="Nicola  Freer" userId="S::nicola.freer@bramhopeprimaryschool.co.uk::040c9b20-bc52-4ecd-9f5a-f1de7fce5a63" providerId="AD" clId="Web-{667D61E2-240C-AFF7-E1D3-DCDAD25071CA}" dt="2021-10-05T20:51:42.248" v="515" actId="1076"/>
        <pc:sldMkLst>
          <pc:docMk/>
          <pc:sldMk cId="677055732" sldId="283"/>
        </pc:sldMkLst>
        <pc:spChg chg="del">
          <ac:chgData name="Nicola  Freer" userId="S::nicola.freer@bramhopeprimaryschool.co.uk::040c9b20-bc52-4ecd-9f5a-f1de7fce5a63" providerId="AD" clId="Web-{667D61E2-240C-AFF7-E1D3-DCDAD25071CA}" dt="2021-10-05T20:51:28.888" v="512"/>
          <ac:spMkLst>
            <pc:docMk/>
            <pc:sldMk cId="677055732" sldId="283"/>
            <ac:spMk id="2" creationId="{3DB0535A-6444-4225-8AC7-F96B8FDC8285}"/>
          </ac:spMkLst>
        </pc:spChg>
        <pc:spChg chg="del">
          <ac:chgData name="Nicola  Freer" userId="S::nicola.freer@bramhopeprimaryschool.co.uk::040c9b20-bc52-4ecd-9f5a-f1de7fce5a63" providerId="AD" clId="Web-{667D61E2-240C-AFF7-E1D3-DCDAD25071CA}" dt="2021-10-05T20:51:38.701" v="514"/>
          <ac:spMkLst>
            <pc:docMk/>
            <pc:sldMk cId="677055732" sldId="283"/>
            <ac:spMk id="3" creationId="{490D2446-9482-4C99-AFF1-09ACB51CFD9F}"/>
          </ac:spMkLst>
        </pc:spChg>
        <pc:picChg chg="add mod">
          <ac:chgData name="Nicola  Freer" userId="S::nicola.freer@bramhopeprimaryschool.co.uk::040c9b20-bc52-4ecd-9f5a-f1de7fce5a63" providerId="AD" clId="Web-{667D61E2-240C-AFF7-E1D3-DCDAD25071CA}" dt="2021-10-05T20:51:42.248" v="515" actId="1076"/>
          <ac:picMkLst>
            <pc:docMk/>
            <pc:sldMk cId="677055732" sldId="283"/>
            <ac:picMk id="4" creationId="{D8CB3172-4FCA-4490-B2DB-14D11C46DFEB}"/>
          </ac:picMkLst>
        </pc:picChg>
      </pc:sldChg>
      <pc:sldChg chg="addSp delSp modSp new ord">
        <pc:chgData name="Nicola  Freer" userId="S::nicola.freer@bramhopeprimaryschool.co.uk::040c9b20-bc52-4ecd-9f5a-f1de7fce5a63" providerId="AD" clId="Web-{667D61E2-240C-AFF7-E1D3-DCDAD25071CA}" dt="2021-10-05T20:55:16.863" v="532" actId="1076"/>
        <pc:sldMkLst>
          <pc:docMk/>
          <pc:sldMk cId="3728013246" sldId="284"/>
        </pc:sldMkLst>
        <pc:spChg chg="del">
          <ac:chgData name="Nicola  Freer" userId="S::nicola.freer@bramhopeprimaryschool.co.uk::040c9b20-bc52-4ecd-9f5a-f1de7fce5a63" providerId="AD" clId="Web-{667D61E2-240C-AFF7-E1D3-DCDAD25071CA}" dt="2021-10-05T20:52:56.062" v="519"/>
          <ac:spMkLst>
            <pc:docMk/>
            <pc:sldMk cId="3728013246" sldId="284"/>
            <ac:spMk id="2" creationId="{76B55B07-CBE1-44DC-B2E0-F46ACEADE08C}"/>
          </ac:spMkLst>
        </pc:spChg>
        <pc:spChg chg="del">
          <ac:chgData name="Nicola  Freer" userId="S::nicola.freer@bramhopeprimaryschool.co.uk::040c9b20-bc52-4ecd-9f5a-f1de7fce5a63" providerId="AD" clId="Web-{667D61E2-240C-AFF7-E1D3-DCDAD25071CA}" dt="2021-10-05T20:52:59.859" v="520"/>
          <ac:spMkLst>
            <pc:docMk/>
            <pc:sldMk cId="3728013246" sldId="284"/>
            <ac:spMk id="3" creationId="{D38ACEA3-868B-48D4-9F17-EC9B93ED5C62}"/>
          </ac:spMkLst>
        </pc:spChg>
        <pc:picChg chg="add mod modCrop">
          <ac:chgData name="Nicola  Freer" userId="S::nicola.freer@bramhopeprimaryschool.co.uk::040c9b20-bc52-4ecd-9f5a-f1de7fce5a63" providerId="AD" clId="Web-{667D61E2-240C-AFF7-E1D3-DCDAD25071CA}" dt="2021-10-05T20:55:16.863" v="532" actId="1076"/>
          <ac:picMkLst>
            <pc:docMk/>
            <pc:sldMk cId="3728013246" sldId="284"/>
            <ac:picMk id="4" creationId="{1CF1EEEC-E4EE-45B5-A10B-93BFD9AC6ED1}"/>
          </ac:picMkLst>
        </pc:picChg>
      </pc:sldChg>
    </pc:docChg>
  </pc:docChgLst>
  <pc:docChgLst>
    <pc:chgData name="Nicola  Freer" userId="S::nicola.freer@bramhopeprimaryschool.co.uk::040c9b20-bc52-4ecd-9f5a-f1de7fce5a63" providerId="AD" clId="Web-{328C4604-66FE-C0B2-0D80-9BD2E1D7C017}"/>
    <pc:docChg chg="addSld modSld">
      <pc:chgData name="Nicola  Freer" userId="S::nicola.freer@bramhopeprimaryschool.co.uk::040c9b20-bc52-4ecd-9f5a-f1de7fce5a63" providerId="AD" clId="Web-{328C4604-66FE-C0B2-0D80-9BD2E1D7C017}" dt="2021-10-05T21:01:46.909" v="7" actId="14100"/>
      <pc:docMkLst>
        <pc:docMk/>
      </pc:docMkLst>
      <pc:sldChg chg="addSp delSp modSp new">
        <pc:chgData name="Nicola  Freer" userId="S::nicola.freer@bramhopeprimaryschool.co.uk::040c9b20-bc52-4ecd-9f5a-f1de7fce5a63" providerId="AD" clId="Web-{328C4604-66FE-C0B2-0D80-9BD2E1D7C017}" dt="2021-10-05T21:01:46.909" v="7" actId="14100"/>
        <pc:sldMkLst>
          <pc:docMk/>
          <pc:sldMk cId="3127692450" sldId="285"/>
        </pc:sldMkLst>
        <pc:spChg chg="del">
          <ac:chgData name="Nicola  Freer" userId="S::nicola.freer@bramhopeprimaryschool.co.uk::040c9b20-bc52-4ecd-9f5a-f1de7fce5a63" providerId="AD" clId="Web-{328C4604-66FE-C0B2-0D80-9BD2E1D7C017}" dt="2021-10-05T21:00:37.877" v="1"/>
          <ac:spMkLst>
            <pc:docMk/>
            <pc:sldMk cId="3127692450" sldId="285"/>
            <ac:spMk id="2" creationId="{CDE73D95-2A9F-4F59-9052-FAEB57458DC9}"/>
          </ac:spMkLst>
        </pc:spChg>
        <pc:spChg chg="del">
          <ac:chgData name="Nicola  Freer" userId="S::nicola.freer@bramhopeprimaryschool.co.uk::040c9b20-bc52-4ecd-9f5a-f1de7fce5a63" providerId="AD" clId="Web-{328C4604-66FE-C0B2-0D80-9BD2E1D7C017}" dt="2021-10-05T21:00:40.752" v="2"/>
          <ac:spMkLst>
            <pc:docMk/>
            <pc:sldMk cId="3127692450" sldId="285"/>
            <ac:spMk id="3" creationId="{5BDC4B8B-C837-435A-BB1E-7AB1361C50BA}"/>
          </ac:spMkLst>
        </pc:spChg>
        <pc:picChg chg="add mod">
          <ac:chgData name="Nicola  Freer" userId="S::nicola.freer@bramhopeprimaryschool.co.uk::040c9b20-bc52-4ecd-9f5a-f1de7fce5a63" providerId="AD" clId="Web-{328C4604-66FE-C0B2-0D80-9BD2E1D7C017}" dt="2021-10-05T21:01:46.909" v="7" actId="14100"/>
          <ac:picMkLst>
            <pc:docMk/>
            <pc:sldMk cId="3127692450" sldId="285"/>
            <ac:picMk id="4" creationId="{CA6E2873-26C4-470D-BB04-AF976F8C9E7D}"/>
          </ac:picMkLst>
        </pc:picChg>
      </pc:sldChg>
    </pc:docChg>
  </pc:docChgLst>
  <pc:docChgLst>
    <pc:chgData name="Nicola  Freer" userId="S::nicola.freer@bramhopeprimaryschool.co.uk::040c9b20-bc52-4ecd-9f5a-f1de7fce5a63" providerId="AD" clId="Web-{F6CCD14B-2847-E45C-DB32-B26E67BC6D35}"/>
    <pc:docChg chg="modSld">
      <pc:chgData name="Nicola  Freer" userId="S::nicola.freer@bramhopeprimaryschool.co.uk::040c9b20-bc52-4ecd-9f5a-f1de7fce5a63" providerId="AD" clId="Web-{F6CCD14B-2847-E45C-DB32-B26E67BC6D35}" dt="2021-09-23T18:44:18.545" v="4" actId="20577"/>
      <pc:docMkLst>
        <pc:docMk/>
      </pc:docMkLst>
      <pc:sldChg chg="delSp">
        <pc:chgData name="Nicola  Freer" userId="S::nicola.freer@bramhopeprimaryschool.co.uk::040c9b20-bc52-4ecd-9f5a-f1de7fce5a63" providerId="AD" clId="Web-{F6CCD14B-2847-E45C-DB32-B26E67BC6D35}" dt="2021-09-23T18:41:33.373" v="1"/>
        <pc:sldMkLst>
          <pc:docMk/>
          <pc:sldMk cId="3314517681" sldId="260"/>
        </pc:sldMkLst>
        <pc:spChg chg="del">
          <ac:chgData name="Nicola  Freer" userId="S::nicola.freer@bramhopeprimaryschool.co.uk::040c9b20-bc52-4ecd-9f5a-f1de7fce5a63" providerId="AD" clId="Web-{F6CCD14B-2847-E45C-DB32-B26E67BC6D35}" dt="2021-09-23T18:41:31.123" v="0"/>
          <ac:spMkLst>
            <pc:docMk/>
            <pc:sldMk cId="3314517681" sldId="260"/>
            <ac:spMk id="2" creationId="{00000000-0000-0000-0000-000000000000}"/>
          </ac:spMkLst>
        </pc:spChg>
        <pc:spChg chg="del">
          <ac:chgData name="Nicola  Freer" userId="S::nicola.freer@bramhopeprimaryschool.co.uk::040c9b20-bc52-4ecd-9f5a-f1de7fce5a63" providerId="AD" clId="Web-{F6CCD14B-2847-E45C-DB32-B26E67BC6D35}" dt="2021-09-23T18:41:33.373" v="1"/>
          <ac:spMkLst>
            <pc:docMk/>
            <pc:sldMk cId="3314517681" sldId="260"/>
            <ac:spMk id="3" creationId="{00000000-0000-0000-0000-000000000000}"/>
          </ac:spMkLst>
        </pc:spChg>
      </pc:sldChg>
      <pc:sldChg chg="modSp">
        <pc:chgData name="Nicola  Freer" userId="S::nicola.freer@bramhopeprimaryschool.co.uk::040c9b20-bc52-4ecd-9f5a-f1de7fce5a63" providerId="AD" clId="Web-{F6CCD14B-2847-E45C-DB32-B26E67BC6D35}" dt="2021-09-23T18:44:18.545" v="4" actId="20577"/>
        <pc:sldMkLst>
          <pc:docMk/>
          <pc:sldMk cId="3406563182" sldId="264"/>
        </pc:sldMkLst>
        <pc:spChg chg="mod">
          <ac:chgData name="Nicola  Freer" userId="S::nicola.freer@bramhopeprimaryschool.co.uk::040c9b20-bc52-4ecd-9f5a-f1de7fce5a63" providerId="AD" clId="Web-{F6CCD14B-2847-E45C-DB32-B26E67BC6D35}" dt="2021-09-23T18:44:18.545" v="4" actId="20577"/>
          <ac:spMkLst>
            <pc:docMk/>
            <pc:sldMk cId="3406563182" sldId="264"/>
            <ac:spMk id="3" creationId="{00000000-0000-0000-0000-000000000000}"/>
          </ac:spMkLst>
        </pc:spChg>
      </pc:sldChg>
    </pc:docChg>
  </pc:docChgLst>
  <pc:docChgLst>
    <pc:chgData name="Nicola  Freer" userId="S::nicola.freer@bramhopeprimaryschool.co.uk::040c9b20-bc52-4ecd-9f5a-f1de7fce5a63" providerId="AD" clId="Web-{1CAAF624-C243-7AFE-C3D0-9755EC192CC7}"/>
    <pc:docChg chg="modSld sldOrd">
      <pc:chgData name="Nicola  Freer" userId="S::nicola.freer@bramhopeprimaryschool.co.uk::040c9b20-bc52-4ecd-9f5a-f1de7fce5a63" providerId="AD" clId="Web-{1CAAF624-C243-7AFE-C3D0-9755EC192CC7}" dt="2021-10-05T18:44:53.209" v="162" actId="20577"/>
      <pc:docMkLst>
        <pc:docMk/>
      </pc:docMkLst>
      <pc:sldChg chg="modSp">
        <pc:chgData name="Nicola  Freer" userId="S::nicola.freer@bramhopeprimaryschool.co.uk::040c9b20-bc52-4ecd-9f5a-f1de7fce5a63" providerId="AD" clId="Web-{1CAAF624-C243-7AFE-C3D0-9755EC192CC7}" dt="2021-10-05T18:26:50.956" v="41" actId="20577"/>
        <pc:sldMkLst>
          <pc:docMk/>
          <pc:sldMk cId="2705617375" sldId="258"/>
        </pc:sldMkLst>
        <pc:spChg chg="mod">
          <ac:chgData name="Nicola  Freer" userId="S::nicola.freer@bramhopeprimaryschool.co.uk::040c9b20-bc52-4ecd-9f5a-f1de7fce5a63" providerId="AD" clId="Web-{1CAAF624-C243-7AFE-C3D0-9755EC192CC7}" dt="2021-10-05T18:26:50.956" v="41" actId="20577"/>
          <ac:spMkLst>
            <pc:docMk/>
            <pc:sldMk cId="2705617375" sldId="258"/>
            <ac:spMk id="3" creationId="{00000000-0000-0000-0000-000000000000}"/>
          </ac:spMkLst>
        </pc:spChg>
      </pc:sldChg>
      <pc:sldChg chg="modSp">
        <pc:chgData name="Nicola  Freer" userId="S::nicola.freer@bramhopeprimaryschool.co.uk::040c9b20-bc52-4ecd-9f5a-f1de7fce5a63" providerId="AD" clId="Web-{1CAAF624-C243-7AFE-C3D0-9755EC192CC7}" dt="2021-10-05T18:42:02.636" v="156" actId="20577"/>
        <pc:sldMkLst>
          <pc:docMk/>
          <pc:sldMk cId="3406563182" sldId="264"/>
        </pc:sldMkLst>
        <pc:spChg chg="mod">
          <ac:chgData name="Nicola  Freer" userId="S::nicola.freer@bramhopeprimaryschool.co.uk::040c9b20-bc52-4ecd-9f5a-f1de7fce5a63" providerId="AD" clId="Web-{1CAAF624-C243-7AFE-C3D0-9755EC192CC7}" dt="2021-10-05T18:42:02.636" v="156" actId="20577"/>
          <ac:spMkLst>
            <pc:docMk/>
            <pc:sldMk cId="3406563182" sldId="264"/>
            <ac:spMk id="3" creationId="{00000000-0000-0000-0000-000000000000}"/>
          </ac:spMkLst>
        </pc:spChg>
      </pc:sldChg>
      <pc:sldChg chg="ord">
        <pc:chgData name="Nicola  Freer" userId="S::nicola.freer@bramhopeprimaryschool.co.uk::040c9b20-bc52-4ecd-9f5a-f1de7fce5a63" providerId="AD" clId="Web-{1CAAF624-C243-7AFE-C3D0-9755EC192CC7}" dt="2021-10-05T18:33:29.699" v="66"/>
        <pc:sldMkLst>
          <pc:docMk/>
          <pc:sldMk cId="2454236890" sldId="270"/>
        </pc:sldMkLst>
      </pc:sldChg>
      <pc:sldChg chg="modSp">
        <pc:chgData name="Nicola  Freer" userId="S::nicola.freer@bramhopeprimaryschool.co.uk::040c9b20-bc52-4ecd-9f5a-f1de7fce5a63" providerId="AD" clId="Web-{1CAAF624-C243-7AFE-C3D0-9755EC192CC7}" dt="2021-10-05T18:44:53.209" v="162" actId="20577"/>
        <pc:sldMkLst>
          <pc:docMk/>
          <pc:sldMk cId="1038899602" sldId="274"/>
        </pc:sldMkLst>
        <pc:spChg chg="mod">
          <ac:chgData name="Nicola  Freer" userId="S::nicola.freer@bramhopeprimaryschool.co.uk::040c9b20-bc52-4ecd-9f5a-f1de7fce5a63" providerId="AD" clId="Web-{1CAAF624-C243-7AFE-C3D0-9755EC192CC7}" dt="2021-10-05T18:44:53.209" v="162" actId="20577"/>
          <ac:spMkLst>
            <pc:docMk/>
            <pc:sldMk cId="1038899602" sldId="274"/>
            <ac:spMk id="3" creationId="{82E06A94-105D-4148-BF21-609F864FDE45}"/>
          </ac:spMkLst>
        </pc:spChg>
      </pc:sldChg>
      <pc:sldChg chg="modSp">
        <pc:chgData name="Nicola  Freer" userId="S::nicola.freer@bramhopeprimaryschool.co.uk::040c9b20-bc52-4ecd-9f5a-f1de7fce5a63" providerId="AD" clId="Web-{1CAAF624-C243-7AFE-C3D0-9755EC192CC7}" dt="2021-10-05T18:37:18.947" v="72" actId="20577"/>
        <pc:sldMkLst>
          <pc:docMk/>
          <pc:sldMk cId="2553467655" sldId="276"/>
        </pc:sldMkLst>
        <pc:spChg chg="mod">
          <ac:chgData name="Nicola  Freer" userId="S::nicola.freer@bramhopeprimaryschool.co.uk::040c9b20-bc52-4ecd-9f5a-f1de7fce5a63" providerId="AD" clId="Web-{1CAAF624-C243-7AFE-C3D0-9755EC192CC7}" dt="2021-10-05T18:37:18.947" v="72" actId="20577"/>
          <ac:spMkLst>
            <pc:docMk/>
            <pc:sldMk cId="2553467655" sldId="276"/>
            <ac:spMk id="3" creationId="{844DF671-B35D-49EF-AA37-F00171275F10}"/>
          </ac:spMkLst>
        </pc:spChg>
      </pc:sldChg>
      <pc:sldChg chg="addSp modSp">
        <pc:chgData name="Nicola  Freer" userId="S::nicola.freer@bramhopeprimaryschool.co.uk::040c9b20-bc52-4ecd-9f5a-f1de7fce5a63" providerId="AD" clId="Web-{1CAAF624-C243-7AFE-C3D0-9755EC192CC7}" dt="2021-10-05T18:40:17.833" v="139" actId="20577"/>
        <pc:sldMkLst>
          <pc:docMk/>
          <pc:sldMk cId="97135800" sldId="277"/>
        </pc:sldMkLst>
        <pc:spChg chg="add mod">
          <ac:chgData name="Nicola  Freer" userId="S::nicola.freer@bramhopeprimaryschool.co.uk::040c9b20-bc52-4ecd-9f5a-f1de7fce5a63" providerId="AD" clId="Web-{1CAAF624-C243-7AFE-C3D0-9755EC192CC7}" dt="2021-10-05T18:40:17.833" v="139" actId="20577"/>
          <ac:spMkLst>
            <pc:docMk/>
            <pc:sldMk cId="97135800" sldId="277"/>
            <ac:spMk id="2" creationId="{9B05D788-EDCE-4F2A-8F89-FB3D12CA1359}"/>
          </ac:spMkLst>
        </pc:spChg>
      </pc:sldChg>
      <pc:sldChg chg="modSp ord">
        <pc:chgData name="Nicola  Freer" userId="S::nicola.freer@bramhopeprimaryschool.co.uk::040c9b20-bc52-4ecd-9f5a-f1de7fce5a63" providerId="AD" clId="Web-{1CAAF624-C243-7AFE-C3D0-9755EC192CC7}" dt="2021-10-05T18:33:04.026" v="65" actId="20577"/>
        <pc:sldMkLst>
          <pc:docMk/>
          <pc:sldMk cId="901491273" sldId="278"/>
        </pc:sldMkLst>
        <pc:spChg chg="mod">
          <ac:chgData name="Nicola  Freer" userId="S::nicola.freer@bramhopeprimaryschool.co.uk::040c9b20-bc52-4ecd-9f5a-f1de7fce5a63" providerId="AD" clId="Web-{1CAAF624-C243-7AFE-C3D0-9755EC192CC7}" dt="2021-10-05T18:33:04.026" v="65" actId="20577"/>
          <ac:spMkLst>
            <pc:docMk/>
            <pc:sldMk cId="901491273" sldId="278"/>
            <ac:spMk id="3" creationId="{C7A1D680-AAF2-4919-A955-0785B0212C98}"/>
          </ac:spMkLst>
        </pc:spChg>
      </pc:sldChg>
      <pc:sldChg chg="ord">
        <pc:chgData name="Nicola  Freer" userId="S::nicola.freer@bramhopeprimaryschool.co.uk::040c9b20-bc52-4ecd-9f5a-f1de7fce5a63" providerId="AD" clId="Web-{1CAAF624-C243-7AFE-C3D0-9755EC192CC7}" dt="2021-10-05T18:33:48.356" v="67"/>
        <pc:sldMkLst>
          <pc:docMk/>
          <pc:sldMk cId="2827296695" sldId="280"/>
        </pc:sldMkLst>
      </pc:sldChg>
      <pc:sldChg chg="modSp">
        <pc:chgData name="Nicola  Freer" userId="S::nicola.freer@bramhopeprimaryschool.co.uk::040c9b20-bc52-4ecd-9f5a-f1de7fce5a63" providerId="AD" clId="Web-{1CAAF624-C243-7AFE-C3D0-9755EC192CC7}" dt="2021-10-05T18:26:30.174" v="39" actId="20577"/>
        <pc:sldMkLst>
          <pc:docMk/>
          <pc:sldMk cId="3743783544" sldId="281"/>
        </pc:sldMkLst>
        <pc:spChg chg="mod">
          <ac:chgData name="Nicola  Freer" userId="S::nicola.freer@bramhopeprimaryschool.co.uk::040c9b20-bc52-4ecd-9f5a-f1de7fce5a63" providerId="AD" clId="Web-{1CAAF624-C243-7AFE-C3D0-9755EC192CC7}" dt="2021-10-05T18:25:14.544" v="23" actId="20577"/>
          <ac:spMkLst>
            <pc:docMk/>
            <pc:sldMk cId="3743783544" sldId="281"/>
            <ac:spMk id="2" creationId="{EE36C6C7-5174-4F32-A75B-48A21EE6A2AA}"/>
          </ac:spMkLst>
        </pc:spChg>
        <pc:spChg chg="mod">
          <ac:chgData name="Nicola  Freer" userId="S::nicola.freer@bramhopeprimaryschool.co.uk::040c9b20-bc52-4ecd-9f5a-f1de7fce5a63" providerId="AD" clId="Web-{1CAAF624-C243-7AFE-C3D0-9755EC192CC7}" dt="2021-10-05T18:26:30.174" v="39" actId="20577"/>
          <ac:spMkLst>
            <pc:docMk/>
            <pc:sldMk cId="3743783544" sldId="281"/>
            <ac:spMk id="3" creationId="{B411819B-BAC3-40AC-B6B9-EA62421155C5}"/>
          </ac:spMkLst>
        </pc:spChg>
      </pc:sldChg>
    </pc:docChg>
  </pc:docChgLst>
  <pc:docChgLst>
    <pc:chgData name="Nicola  Freer" userId="S::nicola.freer@bramhopeprimaryschool.co.uk::040c9b20-bc52-4ecd-9f5a-f1de7fce5a63" providerId="AD" clId="Web-{9B830490-06F7-7F37-9D3F-7FFF41599229}"/>
    <pc:docChg chg="addSld delSld modSld sldOrd">
      <pc:chgData name="Nicola  Freer" userId="S::nicola.freer@bramhopeprimaryschool.co.uk::040c9b20-bc52-4ecd-9f5a-f1de7fce5a63" providerId="AD" clId="Web-{9B830490-06F7-7F37-9D3F-7FFF41599229}" dt="2021-10-02T18:28:09.234" v="525" actId="20577"/>
      <pc:docMkLst>
        <pc:docMk/>
      </pc:docMkLst>
      <pc:sldChg chg="modSp">
        <pc:chgData name="Nicola  Freer" userId="S::nicola.freer@bramhopeprimaryschool.co.uk::040c9b20-bc52-4ecd-9f5a-f1de7fce5a63" providerId="AD" clId="Web-{9B830490-06F7-7F37-9D3F-7FFF41599229}" dt="2021-10-02T18:25:52.679" v="500" actId="20577"/>
        <pc:sldMkLst>
          <pc:docMk/>
          <pc:sldMk cId="2705617375" sldId="258"/>
        </pc:sldMkLst>
        <pc:spChg chg="mod">
          <ac:chgData name="Nicola  Freer" userId="S::nicola.freer@bramhopeprimaryschool.co.uk::040c9b20-bc52-4ecd-9f5a-f1de7fce5a63" providerId="AD" clId="Web-{9B830490-06F7-7F37-9D3F-7FFF41599229}" dt="2021-10-02T18:25:52.679" v="500" actId="20577"/>
          <ac:spMkLst>
            <pc:docMk/>
            <pc:sldMk cId="2705617375" sldId="258"/>
            <ac:spMk id="2" creationId="{00000000-0000-0000-0000-000000000000}"/>
          </ac:spMkLst>
        </pc:spChg>
        <pc:spChg chg="mod">
          <ac:chgData name="Nicola  Freer" userId="S::nicola.freer@bramhopeprimaryschool.co.uk::040c9b20-bc52-4ecd-9f5a-f1de7fce5a63" providerId="AD" clId="Web-{9B830490-06F7-7F37-9D3F-7FFF41599229}" dt="2021-10-02T17:47:06.831" v="116" actId="20577"/>
          <ac:spMkLst>
            <pc:docMk/>
            <pc:sldMk cId="2705617375" sldId="258"/>
            <ac:spMk id="3" creationId="{00000000-0000-0000-0000-000000000000}"/>
          </ac:spMkLst>
        </pc:spChg>
      </pc:sldChg>
      <pc:sldChg chg="modSp">
        <pc:chgData name="Nicola  Freer" userId="S::nicola.freer@bramhopeprimaryschool.co.uk::040c9b20-bc52-4ecd-9f5a-f1de7fce5a63" providerId="AD" clId="Web-{9B830490-06F7-7F37-9D3F-7FFF41599229}" dt="2021-10-02T18:23:11.122" v="492" actId="20577"/>
        <pc:sldMkLst>
          <pc:docMk/>
          <pc:sldMk cId="3406563182" sldId="264"/>
        </pc:sldMkLst>
        <pc:spChg chg="mod">
          <ac:chgData name="Nicola  Freer" userId="S::nicola.freer@bramhopeprimaryschool.co.uk::040c9b20-bc52-4ecd-9f5a-f1de7fce5a63" providerId="AD" clId="Web-{9B830490-06F7-7F37-9D3F-7FFF41599229}" dt="2021-10-02T18:23:11.122" v="492" actId="20577"/>
          <ac:spMkLst>
            <pc:docMk/>
            <pc:sldMk cId="3406563182" sldId="264"/>
            <ac:spMk id="3" creationId="{00000000-0000-0000-0000-000000000000}"/>
          </ac:spMkLst>
        </pc:spChg>
      </pc:sldChg>
      <pc:sldChg chg="modSp ord">
        <pc:chgData name="Nicola  Freer" userId="S::nicola.freer@bramhopeprimaryschool.co.uk::040c9b20-bc52-4ecd-9f5a-f1de7fce5a63" providerId="AD" clId="Web-{9B830490-06F7-7F37-9D3F-7FFF41599229}" dt="2021-10-02T18:27:45.358" v="523" actId="20577"/>
        <pc:sldMkLst>
          <pc:docMk/>
          <pc:sldMk cId="2454236890" sldId="270"/>
        </pc:sldMkLst>
        <pc:spChg chg="mod">
          <ac:chgData name="Nicola  Freer" userId="S::nicola.freer@bramhopeprimaryschool.co.uk::040c9b20-bc52-4ecd-9f5a-f1de7fce5a63" providerId="AD" clId="Web-{9B830490-06F7-7F37-9D3F-7FFF41599229}" dt="2021-10-02T18:27:45.358" v="523" actId="20577"/>
          <ac:spMkLst>
            <pc:docMk/>
            <pc:sldMk cId="2454236890" sldId="270"/>
            <ac:spMk id="2" creationId="{00000000-0000-0000-0000-000000000000}"/>
          </ac:spMkLst>
        </pc:spChg>
      </pc:sldChg>
      <pc:sldChg chg="addSp delSp modSp new">
        <pc:chgData name="Nicola  Freer" userId="S::nicola.freer@bramhopeprimaryschool.co.uk::040c9b20-bc52-4ecd-9f5a-f1de7fce5a63" providerId="AD" clId="Web-{9B830490-06F7-7F37-9D3F-7FFF41599229}" dt="2021-10-02T18:27:03.449" v="521" actId="14100"/>
        <pc:sldMkLst>
          <pc:docMk/>
          <pc:sldMk cId="1038899602" sldId="274"/>
        </pc:sldMkLst>
        <pc:spChg chg="mod">
          <ac:chgData name="Nicola  Freer" userId="S::nicola.freer@bramhopeprimaryschool.co.uk::040c9b20-bc52-4ecd-9f5a-f1de7fce5a63" providerId="AD" clId="Web-{9B830490-06F7-7F37-9D3F-7FFF41599229}" dt="2021-10-02T18:26:17.087" v="503" actId="1076"/>
          <ac:spMkLst>
            <pc:docMk/>
            <pc:sldMk cId="1038899602" sldId="274"/>
            <ac:spMk id="2" creationId="{20C293DB-A2A4-46B5-9721-66C5C28C143C}"/>
          </ac:spMkLst>
        </pc:spChg>
        <pc:spChg chg="mod">
          <ac:chgData name="Nicola  Freer" userId="S::nicola.freer@bramhopeprimaryschool.co.uk::040c9b20-bc52-4ecd-9f5a-f1de7fce5a63" providerId="AD" clId="Web-{9B830490-06F7-7F37-9D3F-7FFF41599229}" dt="2021-10-02T18:26:20.306" v="504" actId="1076"/>
          <ac:spMkLst>
            <pc:docMk/>
            <pc:sldMk cId="1038899602" sldId="274"/>
            <ac:spMk id="3" creationId="{82E06A94-105D-4148-BF21-609F864FDE45}"/>
          </ac:spMkLst>
        </pc:spChg>
        <pc:spChg chg="add del mod">
          <ac:chgData name="Nicola  Freer" userId="S::nicola.freer@bramhopeprimaryschool.co.uk::040c9b20-bc52-4ecd-9f5a-f1de7fce5a63" providerId="AD" clId="Web-{9B830490-06F7-7F37-9D3F-7FFF41599229}" dt="2021-10-02T18:26:39.557" v="509"/>
          <ac:spMkLst>
            <pc:docMk/>
            <pc:sldMk cId="1038899602" sldId="274"/>
            <ac:spMk id="4" creationId="{3A4D10A9-4E78-429A-B741-C5D70BD2218C}"/>
          </ac:spMkLst>
        </pc:spChg>
        <pc:spChg chg="add mod">
          <ac:chgData name="Nicola  Freer" userId="S::nicola.freer@bramhopeprimaryschool.co.uk::040c9b20-bc52-4ecd-9f5a-f1de7fce5a63" providerId="AD" clId="Web-{9B830490-06F7-7F37-9D3F-7FFF41599229}" dt="2021-10-02T18:27:03.449" v="521" actId="14100"/>
          <ac:spMkLst>
            <pc:docMk/>
            <pc:sldMk cId="1038899602" sldId="274"/>
            <ac:spMk id="5" creationId="{DFCE9C99-24AA-4797-97D5-38D05E9DA28A}"/>
          </ac:spMkLst>
        </pc:spChg>
      </pc:sldChg>
      <pc:sldChg chg="modSp new">
        <pc:chgData name="Nicola  Freer" userId="S::nicola.freer@bramhopeprimaryschool.co.uk::040c9b20-bc52-4ecd-9f5a-f1de7fce5a63" providerId="AD" clId="Web-{9B830490-06F7-7F37-9D3F-7FFF41599229}" dt="2021-10-02T18:28:09.234" v="525" actId="20577"/>
        <pc:sldMkLst>
          <pc:docMk/>
          <pc:sldMk cId="1276107511" sldId="275"/>
        </pc:sldMkLst>
        <pc:spChg chg="mod">
          <ac:chgData name="Nicola  Freer" userId="S::nicola.freer@bramhopeprimaryschool.co.uk::040c9b20-bc52-4ecd-9f5a-f1de7fce5a63" providerId="AD" clId="Web-{9B830490-06F7-7F37-9D3F-7FFF41599229}" dt="2021-10-02T18:28:09.234" v="525" actId="20577"/>
          <ac:spMkLst>
            <pc:docMk/>
            <pc:sldMk cId="1276107511" sldId="275"/>
            <ac:spMk id="2" creationId="{2969FCCF-DA4C-4423-A7ED-A2A9C6D83727}"/>
          </ac:spMkLst>
        </pc:spChg>
        <pc:spChg chg="mod">
          <ac:chgData name="Nicola  Freer" userId="S::nicola.freer@bramhopeprimaryschool.co.uk::040c9b20-bc52-4ecd-9f5a-f1de7fce5a63" providerId="AD" clId="Web-{9B830490-06F7-7F37-9D3F-7FFF41599229}" dt="2021-10-02T17:46:13.516" v="86" actId="20577"/>
          <ac:spMkLst>
            <pc:docMk/>
            <pc:sldMk cId="1276107511" sldId="275"/>
            <ac:spMk id="3" creationId="{64B35064-A461-4B57-A33A-C357ED4C765F}"/>
          </ac:spMkLst>
        </pc:spChg>
      </pc:sldChg>
      <pc:sldChg chg="delSp modSp new">
        <pc:chgData name="Nicola  Freer" userId="S::nicola.freer@bramhopeprimaryschool.co.uk::040c9b20-bc52-4ecd-9f5a-f1de7fce5a63" providerId="AD" clId="Web-{9B830490-06F7-7F37-9D3F-7FFF41599229}" dt="2021-10-02T17:58:35.734" v="227" actId="20577"/>
        <pc:sldMkLst>
          <pc:docMk/>
          <pc:sldMk cId="2553467655" sldId="276"/>
        </pc:sldMkLst>
        <pc:spChg chg="del">
          <ac:chgData name="Nicola  Freer" userId="S::nicola.freer@bramhopeprimaryschool.co.uk::040c9b20-bc52-4ecd-9f5a-f1de7fce5a63" providerId="AD" clId="Web-{9B830490-06F7-7F37-9D3F-7FFF41599229}" dt="2021-10-02T17:50:58.488" v="125"/>
          <ac:spMkLst>
            <pc:docMk/>
            <pc:sldMk cId="2553467655" sldId="276"/>
            <ac:spMk id="2" creationId="{957ED926-1BAC-4656-8E76-84A56ECA7102}"/>
          </ac:spMkLst>
        </pc:spChg>
        <pc:spChg chg="mod">
          <ac:chgData name="Nicola  Freer" userId="S::nicola.freer@bramhopeprimaryschool.co.uk::040c9b20-bc52-4ecd-9f5a-f1de7fce5a63" providerId="AD" clId="Web-{9B830490-06F7-7F37-9D3F-7FFF41599229}" dt="2021-10-02T17:58:35.734" v="227" actId="20577"/>
          <ac:spMkLst>
            <pc:docMk/>
            <pc:sldMk cId="2553467655" sldId="276"/>
            <ac:spMk id="3" creationId="{844DF671-B35D-49EF-AA37-F00171275F10}"/>
          </ac:spMkLst>
        </pc:spChg>
      </pc:sldChg>
      <pc:sldChg chg="addSp delSp modSp new">
        <pc:chgData name="Nicola  Freer" userId="S::nicola.freer@bramhopeprimaryschool.co.uk::040c9b20-bc52-4ecd-9f5a-f1de7fce5a63" providerId="AD" clId="Web-{9B830490-06F7-7F37-9D3F-7FFF41599229}" dt="2021-10-02T17:55:56.193" v="170"/>
        <pc:sldMkLst>
          <pc:docMk/>
          <pc:sldMk cId="97135800" sldId="277"/>
        </pc:sldMkLst>
        <pc:spChg chg="del">
          <ac:chgData name="Nicola  Freer" userId="S::nicola.freer@bramhopeprimaryschool.co.uk::040c9b20-bc52-4ecd-9f5a-f1de7fce5a63" providerId="AD" clId="Web-{9B830490-06F7-7F37-9D3F-7FFF41599229}" dt="2021-10-02T17:55:56.193" v="170"/>
          <ac:spMkLst>
            <pc:docMk/>
            <pc:sldMk cId="97135800" sldId="277"/>
            <ac:spMk id="2" creationId="{3EB3731D-159E-4ACC-A666-71B2F60742F3}"/>
          </ac:spMkLst>
        </pc:spChg>
        <pc:spChg chg="del">
          <ac:chgData name="Nicola  Freer" userId="S::nicola.freer@bramhopeprimaryschool.co.uk::040c9b20-bc52-4ecd-9f5a-f1de7fce5a63" providerId="AD" clId="Web-{9B830490-06F7-7F37-9D3F-7FFF41599229}" dt="2021-10-02T17:55:14.878" v="165"/>
          <ac:spMkLst>
            <pc:docMk/>
            <pc:sldMk cId="97135800" sldId="277"/>
            <ac:spMk id="3" creationId="{12284FA2-5A9A-42AC-AA97-B162D89EE371}"/>
          </ac:spMkLst>
        </pc:spChg>
        <pc:picChg chg="add mod ord modCrop">
          <ac:chgData name="Nicola  Freer" userId="S::nicola.freer@bramhopeprimaryschool.co.uk::040c9b20-bc52-4ecd-9f5a-f1de7fce5a63" providerId="AD" clId="Web-{9B830490-06F7-7F37-9D3F-7FFF41599229}" dt="2021-10-02T17:55:45.958" v="169"/>
          <ac:picMkLst>
            <pc:docMk/>
            <pc:sldMk cId="97135800" sldId="277"/>
            <ac:picMk id="4" creationId="{2B239917-2E32-4003-AFE6-D4A3976BFCD7}"/>
          </ac:picMkLst>
        </pc:picChg>
      </pc:sldChg>
      <pc:sldChg chg="modSp new">
        <pc:chgData name="Nicola  Freer" userId="S::nicola.freer@bramhopeprimaryschool.co.uk::040c9b20-bc52-4ecd-9f5a-f1de7fce5a63" providerId="AD" clId="Web-{9B830490-06F7-7F37-9D3F-7FFF41599229}" dt="2021-10-02T18:27:36.373" v="522" actId="20577"/>
        <pc:sldMkLst>
          <pc:docMk/>
          <pc:sldMk cId="901491273" sldId="278"/>
        </pc:sldMkLst>
        <pc:spChg chg="mod">
          <ac:chgData name="Nicola  Freer" userId="S::nicola.freer@bramhopeprimaryschool.co.uk::040c9b20-bc52-4ecd-9f5a-f1de7fce5a63" providerId="AD" clId="Web-{9B830490-06F7-7F37-9D3F-7FFF41599229}" dt="2021-10-02T18:27:36.373" v="522" actId="20577"/>
          <ac:spMkLst>
            <pc:docMk/>
            <pc:sldMk cId="901491273" sldId="278"/>
            <ac:spMk id="2" creationId="{69FCFE8B-6130-4327-B816-94E6A0840ABF}"/>
          </ac:spMkLst>
        </pc:spChg>
        <pc:spChg chg="mod">
          <ac:chgData name="Nicola  Freer" userId="S::nicola.freer@bramhopeprimaryschool.co.uk::040c9b20-bc52-4ecd-9f5a-f1de7fce5a63" providerId="AD" clId="Web-{9B830490-06F7-7F37-9D3F-7FFF41599229}" dt="2021-10-02T18:07:31.694" v="365" actId="20577"/>
          <ac:spMkLst>
            <pc:docMk/>
            <pc:sldMk cId="901491273" sldId="278"/>
            <ac:spMk id="3" creationId="{C7A1D680-AAF2-4919-A955-0785B0212C98}"/>
          </ac:spMkLst>
        </pc:spChg>
      </pc:sldChg>
      <pc:sldChg chg="modSp new">
        <pc:chgData name="Nicola  Freer" userId="S::nicola.freer@bramhopeprimaryschool.co.uk::040c9b20-bc52-4ecd-9f5a-f1de7fce5a63" providerId="AD" clId="Web-{9B830490-06F7-7F37-9D3F-7FFF41599229}" dt="2021-10-02T18:16:01.935" v="404" actId="20577"/>
        <pc:sldMkLst>
          <pc:docMk/>
          <pc:sldMk cId="2060648294" sldId="279"/>
        </pc:sldMkLst>
        <pc:spChg chg="mod">
          <ac:chgData name="Nicola  Freer" userId="S::nicola.freer@bramhopeprimaryschool.co.uk::040c9b20-bc52-4ecd-9f5a-f1de7fce5a63" providerId="AD" clId="Web-{9B830490-06F7-7F37-9D3F-7FFF41599229}" dt="2021-10-02T18:14:41.054" v="394" actId="20577"/>
          <ac:spMkLst>
            <pc:docMk/>
            <pc:sldMk cId="2060648294" sldId="279"/>
            <ac:spMk id="2" creationId="{80FAE846-1459-43A6-A074-24FDAF03651A}"/>
          </ac:spMkLst>
        </pc:spChg>
        <pc:spChg chg="mod">
          <ac:chgData name="Nicola  Freer" userId="S::nicola.freer@bramhopeprimaryschool.co.uk::040c9b20-bc52-4ecd-9f5a-f1de7fce5a63" providerId="AD" clId="Web-{9B830490-06F7-7F37-9D3F-7FFF41599229}" dt="2021-10-02T18:16:01.935" v="404" actId="20577"/>
          <ac:spMkLst>
            <pc:docMk/>
            <pc:sldMk cId="2060648294" sldId="279"/>
            <ac:spMk id="3" creationId="{D412A864-0F7C-4DCA-891A-7A62D0487C45}"/>
          </ac:spMkLst>
        </pc:spChg>
      </pc:sldChg>
      <pc:sldChg chg="addSp delSp modSp new ord">
        <pc:chgData name="Nicola  Freer" userId="S::nicola.freer@bramhopeprimaryschool.co.uk::040c9b20-bc52-4ecd-9f5a-f1de7fce5a63" providerId="AD" clId="Web-{9B830490-06F7-7F37-9D3F-7FFF41599229}" dt="2021-10-02T18:27:53.202" v="524" actId="20577"/>
        <pc:sldMkLst>
          <pc:docMk/>
          <pc:sldMk cId="2827296695" sldId="280"/>
        </pc:sldMkLst>
        <pc:spChg chg="mod">
          <ac:chgData name="Nicola  Freer" userId="S::nicola.freer@bramhopeprimaryschool.co.uk::040c9b20-bc52-4ecd-9f5a-f1de7fce5a63" providerId="AD" clId="Web-{9B830490-06F7-7F37-9D3F-7FFF41599229}" dt="2021-10-02T18:27:53.202" v="524" actId="20577"/>
          <ac:spMkLst>
            <pc:docMk/>
            <pc:sldMk cId="2827296695" sldId="280"/>
            <ac:spMk id="2" creationId="{ED7B1521-E800-4321-BBF3-4E39EF9F5893}"/>
          </ac:spMkLst>
        </pc:spChg>
        <pc:spChg chg="del">
          <ac:chgData name="Nicola  Freer" userId="S::nicola.freer@bramhopeprimaryschool.co.uk::040c9b20-bc52-4ecd-9f5a-f1de7fce5a63" providerId="AD" clId="Web-{9B830490-06F7-7F37-9D3F-7FFF41599229}" dt="2021-10-02T18:16:04.248" v="406"/>
          <ac:spMkLst>
            <pc:docMk/>
            <pc:sldMk cId="2827296695" sldId="280"/>
            <ac:spMk id="3" creationId="{2D36B8A0-9AA8-4416-8C3A-DEDEF51F747F}"/>
          </ac:spMkLst>
        </pc:spChg>
        <pc:picChg chg="add mod ord">
          <ac:chgData name="Nicola  Freer" userId="S::nicola.freer@bramhopeprimaryschool.co.uk::040c9b20-bc52-4ecd-9f5a-f1de7fce5a63" providerId="AD" clId="Web-{9B830490-06F7-7F37-9D3F-7FFF41599229}" dt="2021-10-02T18:16:04.248" v="406"/>
          <ac:picMkLst>
            <pc:docMk/>
            <pc:sldMk cId="2827296695" sldId="280"/>
            <ac:picMk id="4" creationId="{644EFE15-3937-49BA-8BE5-E365077E8DAA}"/>
          </ac:picMkLst>
        </pc:picChg>
      </pc:sldChg>
      <pc:sldChg chg="new del">
        <pc:chgData name="Nicola  Freer" userId="S::nicola.freer@bramhopeprimaryschool.co.uk::040c9b20-bc52-4ecd-9f5a-f1de7fce5a63" providerId="AD" clId="Web-{9B830490-06F7-7F37-9D3F-7FFF41599229}" dt="2021-10-02T18:24:26.048" v="494"/>
        <pc:sldMkLst>
          <pc:docMk/>
          <pc:sldMk cId="31984600" sldId="281"/>
        </pc:sldMkLst>
      </pc:sldChg>
      <pc:sldChg chg="modSp new">
        <pc:chgData name="Nicola  Freer" userId="S::nicola.freer@bramhopeprimaryschool.co.uk::040c9b20-bc52-4ecd-9f5a-f1de7fce5a63" providerId="AD" clId="Web-{9B830490-06F7-7F37-9D3F-7FFF41599229}" dt="2021-10-02T18:26:00.195" v="501" actId="20577"/>
        <pc:sldMkLst>
          <pc:docMk/>
          <pc:sldMk cId="3743783544" sldId="281"/>
        </pc:sldMkLst>
        <pc:spChg chg="mod">
          <ac:chgData name="Nicola  Freer" userId="S::nicola.freer@bramhopeprimaryschool.co.uk::040c9b20-bc52-4ecd-9f5a-f1de7fce5a63" providerId="AD" clId="Web-{9B830490-06F7-7F37-9D3F-7FFF41599229}" dt="2021-10-02T18:26:00.195" v="501" actId="20577"/>
          <ac:spMkLst>
            <pc:docMk/>
            <pc:sldMk cId="3743783544" sldId="281"/>
            <ac:spMk id="2" creationId="{EE36C6C7-5174-4F32-A75B-48A21EE6A2AA}"/>
          </ac:spMkLst>
        </pc:spChg>
        <pc:spChg chg="mod">
          <ac:chgData name="Nicola  Freer" userId="S::nicola.freer@bramhopeprimaryschool.co.uk::040c9b20-bc52-4ecd-9f5a-f1de7fce5a63" providerId="AD" clId="Web-{9B830490-06F7-7F37-9D3F-7FFF41599229}" dt="2021-10-02T18:25:10.411" v="497" actId="20577"/>
          <ac:spMkLst>
            <pc:docMk/>
            <pc:sldMk cId="3743783544" sldId="281"/>
            <ac:spMk id="3" creationId="{B411819B-BAC3-40AC-B6B9-EA62421155C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AAF69A-FD14-44E0-A14C-F54917BCFA0B}" type="datetimeFigureOut">
              <a:rPr lang="en-GB" smtClean="0"/>
              <a:t>05/10/2021</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426496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AAF69A-FD14-44E0-A14C-F54917BCFA0B}"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404514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AAF69A-FD14-44E0-A14C-F54917BCFA0B}"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3382900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AAF69A-FD14-44E0-A14C-F54917BCFA0B}"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2412931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AAF69A-FD14-44E0-A14C-F54917BCFA0B}"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4014345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AAF69A-FD14-44E0-A14C-F54917BCFA0B}"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166723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AAF69A-FD14-44E0-A14C-F54917BCFA0B}"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159242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AAF69A-FD14-44E0-A14C-F54917BCFA0B}"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3192850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AAF69A-FD14-44E0-A14C-F54917BCFA0B}"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117082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AAF69A-FD14-44E0-A14C-F54917BCFA0B}"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215345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AAF69A-FD14-44E0-A14C-F54917BCFA0B}"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112724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AAF69A-FD14-44E0-A14C-F54917BCFA0B}"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4650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AAF69A-FD14-44E0-A14C-F54917BCFA0B}" type="datetimeFigureOut">
              <a:rPr lang="en-GB" smtClean="0"/>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128160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AAF69A-FD14-44E0-A14C-F54917BCFA0B}"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181690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AF69A-FD14-44E0-A14C-F54917BCFA0B}" type="datetimeFigureOut">
              <a:rPr lang="en-GB" smtClean="0"/>
              <a:t>05/10/2021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363455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AAF69A-FD14-44E0-A14C-F54917BCFA0B}"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287246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AAF69A-FD14-44E0-A14C-F54917BCFA0B}"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ECE19-214C-48F5-9072-9E5E9A797135}" type="slidenum">
              <a:rPr lang="en-GB" smtClean="0"/>
              <a:t>‹#›</a:t>
            </a:fld>
            <a:endParaRPr lang="en-GB"/>
          </a:p>
        </p:txBody>
      </p:sp>
    </p:spTree>
    <p:extLst>
      <p:ext uri="{BB962C8B-B14F-4D97-AF65-F5344CB8AC3E}">
        <p14:creationId xmlns:p14="http://schemas.microsoft.com/office/powerpoint/2010/main" val="39160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AAF69A-FD14-44E0-A14C-F54917BCFA0B}" type="datetimeFigureOut">
              <a:rPr lang="en-GB" smtClean="0"/>
              <a:t>05/10/2021</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2ECE19-214C-48F5-9072-9E5E9A797135}" type="slidenum">
              <a:rPr lang="en-GB" smtClean="0"/>
              <a:t>‹#›</a:t>
            </a:fld>
            <a:endParaRPr lang="en-GB"/>
          </a:p>
        </p:txBody>
      </p:sp>
    </p:spTree>
    <p:extLst>
      <p:ext uri="{BB962C8B-B14F-4D97-AF65-F5344CB8AC3E}">
        <p14:creationId xmlns:p14="http://schemas.microsoft.com/office/powerpoint/2010/main" val="2478766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cpg0dRUWeR4" TargetMode="External"/><Relationship Id="rId2" Type="http://schemas.openxmlformats.org/officeDocument/2006/relationships/hyperlink" Target="https://letters-and-sounds.com/index.php/phase-2-introduc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1412777"/>
            <a:ext cx="7772400" cy="1470025"/>
          </a:xfrm>
        </p:spPr>
        <p:txBody>
          <a:bodyPr>
            <a:normAutofit fontScale="90000"/>
          </a:bodyPr>
          <a:lstStyle/>
          <a:p>
            <a:br>
              <a:rPr lang="en-GB"/>
            </a:br>
            <a:br>
              <a:rPr lang="en-GB"/>
            </a:br>
            <a:br>
              <a:rPr lang="en-GB"/>
            </a:br>
            <a:br>
              <a:rPr lang="en-GB"/>
            </a:br>
            <a:r>
              <a:rPr lang="en-GB" err="1">
                <a:latin typeface="Calibri" panose="020F0502020204030204" pitchFamily="34" charset="0"/>
                <a:cs typeface="Calibri" panose="020F0502020204030204" pitchFamily="34" charset="0"/>
              </a:rPr>
              <a:t>Bramhope</a:t>
            </a:r>
            <a:r>
              <a:rPr lang="en-GB">
                <a:latin typeface="Calibri" panose="020F0502020204030204" pitchFamily="34" charset="0"/>
                <a:cs typeface="Calibri" panose="020F0502020204030204" pitchFamily="34" charset="0"/>
              </a:rPr>
              <a:t> Primary School</a:t>
            </a:r>
            <a:br>
              <a:rPr lang="en-GB"/>
            </a:br>
            <a:br>
              <a:rPr lang="en-GB"/>
            </a:br>
            <a:br>
              <a:rPr lang="en-GB"/>
            </a:br>
            <a:br>
              <a:rPr lang="en-GB"/>
            </a:br>
            <a:endParaRPr lang="en-GB"/>
          </a:p>
        </p:txBody>
      </p:sp>
      <p:sp>
        <p:nvSpPr>
          <p:cNvPr id="1026" name="AutoShape 2" descr="Image preview"/>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preview"/>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preview"/>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cstate="print"/>
          <a:stretch>
            <a:fillRect/>
          </a:stretch>
        </p:blipFill>
        <p:spPr>
          <a:xfrm>
            <a:off x="4251429" y="725521"/>
            <a:ext cx="5494496" cy="3398815"/>
          </a:xfrm>
          <a:prstGeom prst="rect">
            <a:avLst/>
          </a:prstGeom>
        </p:spPr>
      </p:pic>
      <p:sp>
        <p:nvSpPr>
          <p:cNvPr id="7" name="Title 1"/>
          <p:cNvSpPr txBox="1">
            <a:spLocks/>
          </p:cNvSpPr>
          <p:nvPr/>
        </p:nvSpPr>
        <p:spPr>
          <a:xfrm>
            <a:off x="1251555" y="4372495"/>
            <a:ext cx="10018713" cy="709351"/>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a:t>Phonics and Reading Workshop</a:t>
            </a:r>
            <a:endParaRPr lang="en-GB" sz="4000" b="1"/>
          </a:p>
        </p:txBody>
      </p:sp>
    </p:spTree>
    <p:extLst>
      <p:ext uri="{BB962C8B-B14F-4D97-AF65-F5344CB8AC3E}">
        <p14:creationId xmlns:p14="http://schemas.microsoft.com/office/powerpoint/2010/main" val="9220843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E846-1459-43A6-A074-24FDAF03651A}"/>
              </a:ext>
            </a:extLst>
          </p:cNvPr>
          <p:cNvSpPr>
            <a:spLocks noGrp="1"/>
          </p:cNvSpPr>
          <p:nvPr>
            <p:ph type="title"/>
          </p:nvPr>
        </p:nvSpPr>
        <p:spPr/>
        <p:txBody>
          <a:bodyPr/>
          <a:lstStyle/>
          <a:p>
            <a:r>
              <a:rPr lang="en-US"/>
              <a:t>We make it interactive and fun!</a:t>
            </a:r>
          </a:p>
        </p:txBody>
      </p:sp>
      <p:sp>
        <p:nvSpPr>
          <p:cNvPr id="3" name="Content Placeholder 2">
            <a:extLst>
              <a:ext uri="{FF2B5EF4-FFF2-40B4-BE49-F238E27FC236}">
                <a16:creationId xmlns:a16="http://schemas.microsoft.com/office/drawing/2014/main" id="{D412A864-0F7C-4DCA-891A-7A62D0487C45}"/>
              </a:ext>
            </a:extLst>
          </p:cNvPr>
          <p:cNvSpPr>
            <a:spLocks noGrp="1"/>
          </p:cNvSpPr>
          <p:nvPr>
            <p:ph idx="1"/>
          </p:nvPr>
        </p:nvSpPr>
        <p:spPr/>
        <p:txBody>
          <a:bodyPr>
            <a:normAutofit fontScale="92500" lnSpcReduction="10000"/>
          </a:bodyPr>
          <a:lstStyle/>
          <a:p>
            <a:pPr marL="0" indent="0">
              <a:buNone/>
            </a:pPr>
            <a:r>
              <a:rPr lang="en-US" b="1">
                <a:ea typeface="+mn-lt"/>
                <a:cs typeface="+mn-lt"/>
              </a:rPr>
              <a:t>Learning the action for the sounds help to act as reminders and supports children's different ways of learning. </a:t>
            </a:r>
            <a:endParaRPr lang="en-US"/>
          </a:p>
          <a:p>
            <a:pPr marL="0" indent="0">
              <a:buNone/>
            </a:pPr>
            <a:endParaRPr lang="en-US" b="1">
              <a:ea typeface="+mn-lt"/>
              <a:cs typeface="+mn-lt"/>
            </a:endParaRPr>
          </a:p>
          <a:p>
            <a:pPr marL="0" indent="0">
              <a:buClr>
                <a:srgbClr val="8D1515"/>
              </a:buClr>
              <a:buNone/>
            </a:pPr>
            <a:r>
              <a:rPr lang="en-US">
                <a:ea typeface="+mn-lt"/>
                <a:cs typeface="+mn-lt"/>
              </a:rPr>
              <a:t> Weave your hand like a snake, making an ‘s’ shape, saying </a:t>
            </a:r>
            <a:r>
              <a:rPr lang="en-US" i="1" err="1">
                <a:ea typeface="+mn-lt"/>
                <a:cs typeface="+mn-lt"/>
              </a:rPr>
              <a:t>sssssss</a:t>
            </a:r>
            <a:endParaRPr lang="en-US" i="1">
              <a:ea typeface="+mn-lt"/>
              <a:cs typeface="+mn-lt"/>
            </a:endParaRPr>
          </a:p>
          <a:p>
            <a:pPr marL="0" indent="0">
              <a:buNone/>
            </a:pPr>
            <a:endParaRPr lang="en-US" i="1"/>
          </a:p>
          <a:p>
            <a:pPr marL="0" indent="0">
              <a:buNone/>
            </a:pPr>
            <a:r>
              <a:rPr lang="en-US" i="1"/>
              <a:t>We play different games.</a:t>
            </a:r>
          </a:p>
          <a:p>
            <a:pPr marL="0" indent="0">
              <a:buNone/>
            </a:pPr>
            <a:r>
              <a:rPr lang="en-US" i="1"/>
              <a:t>Word hunts, silly soup, sorting activities and many more. </a:t>
            </a:r>
          </a:p>
        </p:txBody>
      </p:sp>
    </p:spTree>
    <p:extLst>
      <p:ext uri="{BB962C8B-B14F-4D97-AF65-F5344CB8AC3E}">
        <p14:creationId xmlns:p14="http://schemas.microsoft.com/office/powerpoint/2010/main" val="206064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FCCF-DA4C-4423-A7ED-A2A9C6D83727}"/>
              </a:ext>
            </a:extLst>
          </p:cNvPr>
          <p:cNvSpPr>
            <a:spLocks noGrp="1"/>
          </p:cNvSpPr>
          <p:nvPr>
            <p:ph type="title"/>
          </p:nvPr>
        </p:nvSpPr>
        <p:spPr/>
        <p:txBody>
          <a:bodyPr/>
          <a:lstStyle/>
          <a:p>
            <a:r>
              <a:rPr lang="en-US" b="1"/>
              <a:t>Tricky words </a:t>
            </a:r>
          </a:p>
        </p:txBody>
      </p:sp>
      <p:sp>
        <p:nvSpPr>
          <p:cNvPr id="3" name="Content Placeholder 2">
            <a:extLst>
              <a:ext uri="{FF2B5EF4-FFF2-40B4-BE49-F238E27FC236}">
                <a16:creationId xmlns:a16="http://schemas.microsoft.com/office/drawing/2014/main" id="{64B35064-A461-4B57-A33A-C357ED4C765F}"/>
              </a:ext>
            </a:extLst>
          </p:cNvPr>
          <p:cNvSpPr>
            <a:spLocks noGrp="1"/>
          </p:cNvSpPr>
          <p:nvPr>
            <p:ph idx="1"/>
          </p:nvPr>
        </p:nvSpPr>
        <p:spPr/>
        <p:txBody>
          <a:bodyPr>
            <a:normAutofit fontScale="85000" lnSpcReduction="10000"/>
          </a:bodyPr>
          <a:lstStyle/>
          <a:p>
            <a:r>
              <a:rPr lang="en-US" sz="4000">
                <a:ea typeface="+mn-lt"/>
                <a:cs typeface="+mn-lt"/>
              </a:rPr>
              <a:t>The children also practice reading (and spelling)  tricky words such as: to, the, have, said and I. </a:t>
            </a:r>
          </a:p>
          <a:p>
            <a:pPr>
              <a:buClr>
                <a:srgbClr val="8D1515"/>
              </a:buClr>
            </a:pPr>
            <a:r>
              <a:rPr lang="en-US" sz="4000">
                <a:ea typeface="+mn-lt"/>
                <a:cs typeface="+mn-lt"/>
              </a:rPr>
              <a:t>We ask the children to identify the tricky parts. </a:t>
            </a:r>
          </a:p>
          <a:p>
            <a:pPr>
              <a:buClr>
                <a:srgbClr val="8D1515"/>
              </a:buClr>
            </a:pPr>
            <a:r>
              <a:rPr lang="en-US" sz="4000">
                <a:ea typeface="+mn-lt"/>
                <a:cs typeface="+mn-lt"/>
              </a:rPr>
              <a:t>These are words we cannot decode using phonics. </a:t>
            </a:r>
            <a:endParaRPr lang="en-US" sz="4000"/>
          </a:p>
          <a:p>
            <a:pPr marL="0" indent="0">
              <a:buClr>
                <a:srgbClr val="8D1515"/>
              </a:buClr>
              <a:buNone/>
            </a:pPr>
            <a:endParaRPr lang="en-US"/>
          </a:p>
        </p:txBody>
      </p:sp>
    </p:spTree>
    <p:extLst>
      <p:ext uri="{BB962C8B-B14F-4D97-AF65-F5344CB8AC3E}">
        <p14:creationId xmlns:p14="http://schemas.microsoft.com/office/powerpoint/2010/main" val="127610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When will phonics be taught?</a:t>
            </a:r>
            <a:endParaRPr lang="en-GB" b="1"/>
          </a:p>
        </p:txBody>
      </p:sp>
      <p:sp>
        <p:nvSpPr>
          <p:cNvPr id="3" name="Content Placeholder 2"/>
          <p:cNvSpPr>
            <a:spLocks noGrp="1"/>
          </p:cNvSpPr>
          <p:nvPr>
            <p:ph idx="1"/>
          </p:nvPr>
        </p:nvSpPr>
        <p:spPr/>
        <p:txBody>
          <a:bodyPr/>
          <a:lstStyle/>
          <a:p>
            <a:r>
              <a:rPr lang="en-US" sz="2800"/>
              <a:t>Our phonics sessions are daily and last for around 20 minutes. </a:t>
            </a:r>
          </a:p>
          <a:p>
            <a:r>
              <a:rPr lang="en-US" sz="2800"/>
              <a:t>We teach phonics whole class and then support the children through interventions, differentiated challenges, 1:1 reading and guided reading. </a:t>
            </a:r>
          </a:p>
          <a:p>
            <a:r>
              <a:rPr lang="en-US" sz="2800"/>
              <a:t>Phonics is taught straight after morning register each day. </a:t>
            </a:r>
            <a:endParaRPr lang="en-GB"/>
          </a:p>
        </p:txBody>
      </p:sp>
    </p:spTree>
    <p:extLst>
      <p:ext uri="{BB962C8B-B14F-4D97-AF65-F5344CB8AC3E}">
        <p14:creationId xmlns:p14="http://schemas.microsoft.com/office/powerpoint/2010/main" val="138538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What happens in a phonics lesson?</a:t>
            </a:r>
            <a:endParaRPr lang="en-GB" b="1"/>
          </a:p>
        </p:txBody>
      </p:sp>
      <p:sp>
        <p:nvSpPr>
          <p:cNvPr id="3" name="Content Placeholder 2"/>
          <p:cNvSpPr>
            <a:spLocks noGrp="1"/>
          </p:cNvSpPr>
          <p:nvPr>
            <p:ph idx="1"/>
          </p:nvPr>
        </p:nvSpPr>
        <p:spPr/>
        <p:txBody>
          <a:bodyPr>
            <a:normAutofit fontScale="92500"/>
          </a:bodyPr>
          <a:lstStyle/>
          <a:p>
            <a:r>
              <a:rPr lang="en-US"/>
              <a:t>Revisit and review: recapping sounds previously taught to encourage quick recognition</a:t>
            </a:r>
          </a:p>
          <a:p>
            <a:r>
              <a:rPr lang="en-US"/>
              <a:t>Teach: teaching one sound at a time. We model how to say the sound, what the grapheme looks like and how to write it. We often teach a new ‘tricky word’.</a:t>
            </a:r>
          </a:p>
          <a:p>
            <a:r>
              <a:rPr lang="en-US"/>
              <a:t>Practice: practice reading or spelling words with the new letter.</a:t>
            </a:r>
          </a:p>
          <a:p>
            <a:r>
              <a:rPr lang="en-US"/>
              <a:t>Apply: read or write a caption (with the teacher) using one or more high-frequency words and words containing the new letter</a:t>
            </a:r>
            <a:endParaRPr lang="en-GB"/>
          </a:p>
        </p:txBody>
      </p:sp>
    </p:spTree>
    <p:extLst>
      <p:ext uri="{BB962C8B-B14F-4D97-AF65-F5344CB8AC3E}">
        <p14:creationId xmlns:p14="http://schemas.microsoft.com/office/powerpoint/2010/main" val="124421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Home reading scheme</a:t>
            </a:r>
            <a:endParaRPr lang="en-GB" b="1"/>
          </a:p>
        </p:txBody>
      </p:sp>
      <p:sp>
        <p:nvSpPr>
          <p:cNvPr id="3" name="Content Placeholder 2"/>
          <p:cNvSpPr>
            <a:spLocks noGrp="1"/>
          </p:cNvSpPr>
          <p:nvPr>
            <p:ph idx="1"/>
          </p:nvPr>
        </p:nvSpPr>
        <p:spPr/>
        <p:txBody>
          <a:bodyPr/>
          <a:lstStyle/>
          <a:p>
            <a:r>
              <a:rPr lang="en-US">
                <a:latin typeface="+mj-lt"/>
                <a:cs typeface="Arial" panose="020B0604020202020204" pitchFamily="34" charset="0"/>
              </a:rPr>
              <a:t>To support reading in school, we have a home reading scheme which corresponds with our teaching of phonics.  </a:t>
            </a:r>
          </a:p>
          <a:p>
            <a:r>
              <a:rPr lang="en-GB">
                <a:latin typeface="+mj-lt"/>
                <a:cs typeface="Arial" panose="020B0604020202020204" pitchFamily="34" charset="0"/>
              </a:rPr>
              <a:t>The books in our school reading scheme are organised into phonic phases and sets from phase 1 up to phase 5 set 27.  These correspond with ‘Letters and Sounds’ guidance. </a:t>
            </a:r>
          </a:p>
          <a:p>
            <a:endParaRPr lang="en-GB"/>
          </a:p>
        </p:txBody>
      </p:sp>
    </p:spTree>
    <p:extLst>
      <p:ext uri="{BB962C8B-B14F-4D97-AF65-F5344CB8AC3E}">
        <p14:creationId xmlns:p14="http://schemas.microsoft.com/office/powerpoint/2010/main" val="27092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384C03-7F32-514D-82A0-9BC5D8456917}"/>
              </a:ext>
            </a:extLst>
          </p:cNvPr>
          <p:cNvPicPr>
            <a:picLocks noChangeAspect="1"/>
          </p:cNvPicPr>
          <p:nvPr/>
        </p:nvPicPr>
        <p:blipFill rotWithShape="1">
          <a:blip r:embed="rId2"/>
          <a:srcRect l="26997" t="26876" r="38498" b="17083"/>
          <a:stretch/>
        </p:blipFill>
        <p:spPr>
          <a:xfrm>
            <a:off x="3208713" y="382033"/>
            <a:ext cx="6059977" cy="6151446"/>
          </a:xfrm>
          <a:prstGeom prst="rect">
            <a:avLst/>
          </a:prstGeom>
        </p:spPr>
      </p:pic>
    </p:spTree>
    <p:extLst>
      <p:ext uri="{BB962C8B-B14F-4D97-AF65-F5344CB8AC3E}">
        <p14:creationId xmlns:p14="http://schemas.microsoft.com/office/powerpoint/2010/main" val="3314517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Which set book will my child get? </a:t>
            </a:r>
            <a:br>
              <a:rPr lang="en-US" b="1"/>
            </a:br>
            <a:r>
              <a:rPr lang="en-US" b="1"/>
              <a:t>How do the sets work?</a:t>
            </a:r>
            <a:endParaRPr lang="en-GB" b="1"/>
          </a:p>
        </p:txBody>
      </p:sp>
      <p:sp>
        <p:nvSpPr>
          <p:cNvPr id="3" name="Content Placeholder 2"/>
          <p:cNvSpPr>
            <a:spLocks noGrp="1"/>
          </p:cNvSpPr>
          <p:nvPr>
            <p:ph idx="1"/>
          </p:nvPr>
        </p:nvSpPr>
        <p:spPr/>
        <p:txBody>
          <a:bodyPr/>
          <a:lstStyle/>
          <a:p>
            <a:r>
              <a:rPr lang="en-GB">
                <a:latin typeface="+mj-lt"/>
                <a:cs typeface="Arial" panose="020B0604020202020204" pitchFamily="34" charset="0"/>
              </a:rPr>
              <a:t>Your child will be given a book which closely matches their current level of learning. </a:t>
            </a:r>
          </a:p>
          <a:p>
            <a:r>
              <a:rPr lang="en-GB">
                <a:latin typeface="+mj-lt"/>
                <a:cs typeface="Arial" panose="020B0604020202020204" pitchFamily="34" charset="0"/>
              </a:rPr>
              <a:t>The book will contain sounds/ phonemes that your child has learnt.  The books will provide them with an opportunity to practise blending these sounds together to read words (c-a-t  cat) and they will help your child to develop fluency and comprehension skills.  </a:t>
            </a:r>
            <a:endParaRPr lang="en-GB">
              <a:latin typeface="+mj-lt"/>
            </a:endParaRPr>
          </a:p>
        </p:txBody>
      </p:sp>
    </p:spTree>
    <p:extLst>
      <p:ext uri="{BB962C8B-B14F-4D97-AF65-F5344CB8AC3E}">
        <p14:creationId xmlns:p14="http://schemas.microsoft.com/office/powerpoint/2010/main" val="2798604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Which set book will my child get?</a:t>
            </a:r>
            <a:endParaRPr lang="en-GB" b="1"/>
          </a:p>
        </p:txBody>
      </p:sp>
      <p:sp>
        <p:nvSpPr>
          <p:cNvPr id="3" name="Content Placeholder 2"/>
          <p:cNvSpPr>
            <a:spLocks noGrp="1"/>
          </p:cNvSpPr>
          <p:nvPr>
            <p:ph idx="1"/>
          </p:nvPr>
        </p:nvSpPr>
        <p:spPr/>
        <p:txBody>
          <a:bodyPr/>
          <a:lstStyle/>
          <a:p>
            <a:r>
              <a:rPr lang="en-GB">
                <a:latin typeface="+mj-lt"/>
                <a:cs typeface="Arial" panose="020B0604020202020204" pitchFamily="34" charset="0"/>
              </a:rPr>
              <a:t>Teaching staff will assess the children’s reading level frequently to decide if a child has mastered a particular set and is ready to move on to the next set of books. </a:t>
            </a:r>
          </a:p>
          <a:p>
            <a:r>
              <a:rPr lang="en-GB">
                <a:latin typeface="+mj-lt"/>
                <a:cs typeface="Arial" panose="020B0604020202020204" pitchFamily="34" charset="0"/>
              </a:rPr>
              <a:t>A confident reader would not have to read </a:t>
            </a:r>
            <a:r>
              <a:rPr lang="en-GB" i="1">
                <a:latin typeface="+mj-lt"/>
                <a:cs typeface="Arial" panose="020B0604020202020204" pitchFamily="34" charset="0"/>
              </a:rPr>
              <a:t>every </a:t>
            </a:r>
            <a:r>
              <a:rPr lang="en-GB">
                <a:latin typeface="+mj-lt"/>
                <a:cs typeface="Arial" panose="020B0604020202020204" pitchFamily="34" charset="0"/>
              </a:rPr>
              <a:t>book in </a:t>
            </a:r>
            <a:r>
              <a:rPr lang="en-GB" i="1">
                <a:latin typeface="+mj-lt"/>
                <a:cs typeface="Arial" panose="020B0604020202020204" pitchFamily="34" charset="0"/>
              </a:rPr>
              <a:t>every </a:t>
            </a:r>
            <a:r>
              <a:rPr lang="en-GB">
                <a:latin typeface="+mj-lt"/>
                <a:cs typeface="Arial" panose="020B0604020202020204" pitchFamily="34" charset="0"/>
              </a:rPr>
              <a:t>set. Whereas, a less confident reader may need to work through the sets systematically to give them more opportunity to develop fluency.</a:t>
            </a:r>
            <a:endParaRPr lang="en-US">
              <a:latin typeface="+mj-lt"/>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1961151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6171711" cy="1752599"/>
          </a:xfrm>
        </p:spPr>
        <p:txBody>
          <a:bodyPr/>
          <a:lstStyle/>
          <a:p>
            <a:r>
              <a:rPr lang="en-US" b="1"/>
              <a:t>Phase 4 phonics</a:t>
            </a:r>
            <a:endParaRPr lang="en-GB" b="1"/>
          </a:p>
        </p:txBody>
      </p:sp>
      <p:sp>
        <p:nvSpPr>
          <p:cNvPr id="3" name="Content Placeholder 2"/>
          <p:cNvSpPr>
            <a:spLocks noGrp="1"/>
          </p:cNvSpPr>
          <p:nvPr>
            <p:ph idx="1"/>
          </p:nvPr>
        </p:nvSpPr>
        <p:spPr>
          <a:xfrm>
            <a:off x="1484311" y="2666999"/>
            <a:ext cx="5440192" cy="3139440"/>
          </a:xfrm>
        </p:spPr>
        <p:txBody>
          <a:bodyPr>
            <a:normAutofit fontScale="92500" lnSpcReduction="10000"/>
          </a:bodyPr>
          <a:lstStyle/>
          <a:p>
            <a:r>
              <a:rPr lang="en-US">
                <a:latin typeface="+mj-lt"/>
                <a:cs typeface="Arial"/>
              </a:rPr>
              <a:t>Children who are working on set 12 a and b are working at phase 4.  In this phase no new sounds are taught.  </a:t>
            </a:r>
            <a:endParaRPr lang="en-US">
              <a:latin typeface="+mj-lt"/>
              <a:cs typeface="Arial" panose="020B0604020202020204" pitchFamily="34" charset="0"/>
            </a:endParaRPr>
          </a:p>
          <a:p>
            <a:r>
              <a:rPr lang="en-US">
                <a:latin typeface="+mj-lt"/>
                <a:cs typeface="Arial"/>
              </a:rPr>
              <a:t>Children spend this phase consolidating their knowledge of earlier sounds and practice blending together sounds to read longer words including, for example, CVCC words (consonant , vowel, consonant, consonant e.g. </a:t>
            </a:r>
            <a:r>
              <a:rPr lang="en-US" i="1">
                <a:latin typeface="+mj-lt"/>
                <a:cs typeface="Arial"/>
              </a:rPr>
              <a:t>belt).</a:t>
            </a:r>
          </a:p>
          <a:p>
            <a:pPr>
              <a:buClr>
                <a:srgbClr val="8D1515"/>
              </a:buClr>
            </a:pPr>
            <a:endParaRPr lang="en-US" i="1">
              <a:cs typeface="Arial"/>
            </a:endParaRPr>
          </a:p>
          <a:p>
            <a:endParaRPr lang="en-GB"/>
          </a:p>
        </p:txBody>
      </p:sp>
      <p:pic>
        <p:nvPicPr>
          <p:cNvPr id="4" name="Picture 3">
            <a:extLst>
              <a:ext uri="{FF2B5EF4-FFF2-40B4-BE49-F238E27FC236}">
                <a16:creationId xmlns:a16="http://schemas.microsoft.com/office/drawing/2014/main" id="{89384C03-7F32-514D-82A0-9BC5D8456917}"/>
              </a:ext>
            </a:extLst>
          </p:cNvPr>
          <p:cNvPicPr>
            <a:picLocks noChangeAspect="1"/>
          </p:cNvPicPr>
          <p:nvPr/>
        </p:nvPicPr>
        <p:blipFill rotWithShape="1">
          <a:blip r:embed="rId2"/>
          <a:srcRect l="26997" t="26876" r="38498" b="17083"/>
          <a:stretch/>
        </p:blipFill>
        <p:spPr>
          <a:xfrm>
            <a:off x="7223760" y="1150959"/>
            <a:ext cx="4586255" cy="4655480"/>
          </a:xfrm>
          <a:prstGeom prst="rect">
            <a:avLst/>
          </a:prstGeom>
        </p:spPr>
      </p:pic>
    </p:spTree>
    <p:extLst>
      <p:ext uri="{BB962C8B-B14F-4D97-AF65-F5344CB8AC3E}">
        <p14:creationId xmlns:p14="http://schemas.microsoft.com/office/powerpoint/2010/main" val="1300639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DF671-B35D-49EF-AA37-F00171275F10}"/>
              </a:ext>
            </a:extLst>
          </p:cNvPr>
          <p:cNvSpPr>
            <a:spLocks noGrp="1"/>
          </p:cNvSpPr>
          <p:nvPr>
            <p:ph idx="1"/>
          </p:nvPr>
        </p:nvSpPr>
        <p:spPr>
          <a:xfrm>
            <a:off x="1484310" y="-706"/>
            <a:ext cx="10018713" cy="6854413"/>
          </a:xfrm>
        </p:spPr>
        <p:txBody>
          <a:bodyPr vert="horz" lIns="91440" tIns="45720" rIns="91440" bIns="45720" rtlCol="0" anchor="ctr">
            <a:noAutofit/>
          </a:bodyPr>
          <a:lstStyle/>
          <a:p>
            <a:pPr marL="0" indent="0">
              <a:buNone/>
            </a:pPr>
            <a:r>
              <a:rPr lang="en-US" b="1">
                <a:ea typeface="+mn-lt"/>
                <a:cs typeface="+mn-lt"/>
              </a:rPr>
              <a:t>“Children who read for pleasure are likely to do significantly better at school than their peers, according to new research from the Institute of Education” (IOE). Sept 2013</a:t>
            </a:r>
            <a:endParaRPr lang="en-US" b="1"/>
          </a:p>
          <a:p>
            <a:pPr marL="0" indent="0">
              <a:buNone/>
            </a:pPr>
            <a:endParaRPr lang="en-US">
              <a:ea typeface="+mn-lt"/>
              <a:cs typeface="+mn-lt"/>
            </a:endParaRPr>
          </a:p>
          <a:p>
            <a:pPr marL="0" indent="0">
              <a:buClr>
                <a:srgbClr val="8D1515"/>
              </a:buClr>
              <a:buNone/>
            </a:pPr>
            <a:r>
              <a:rPr lang="en-US">
                <a:latin typeface="Arial"/>
                <a:ea typeface="+mn-lt"/>
                <a:cs typeface="Arial"/>
              </a:rPr>
              <a:t>Reading at </a:t>
            </a:r>
            <a:r>
              <a:rPr lang="en-US" err="1">
                <a:latin typeface="Arial"/>
                <a:ea typeface="+mn-lt"/>
                <a:cs typeface="Arial"/>
              </a:rPr>
              <a:t>Bramhope</a:t>
            </a:r>
            <a:r>
              <a:rPr lang="en-US">
                <a:latin typeface="Arial"/>
                <a:ea typeface="+mn-lt"/>
                <a:cs typeface="Arial"/>
              </a:rPr>
              <a:t> is taught through a number of activities in addition to phonics, these include 1:1 and group reading sessions plus lots of opportunity to share and enjoy books and stories.</a:t>
            </a:r>
            <a:endParaRPr lang="en-US">
              <a:ea typeface="+mn-lt"/>
              <a:cs typeface="+mn-lt"/>
            </a:endParaRPr>
          </a:p>
          <a:p>
            <a:pPr marL="0" indent="0">
              <a:buNone/>
            </a:pPr>
            <a:r>
              <a:rPr lang="en-US" sz="3200" b="1" u="sng">
                <a:ea typeface="+mn-lt"/>
                <a:cs typeface="+mn-lt"/>
              </a:rPr>
              <a:t>Comprehension</a:t>
            </a:r>
            <a:r>
              <a:rPr lang="en-US" sz="3200">
                <a:ea typeface="+mn-lt"/>
                <a:cs typeface="+mn-lt"/>
              </a:rPr>
              <a:t> </a:t>
            </a:r>
            <a:endParaRPr lang="en-US" sz="3200"/>
          </a:p>
          <a:p>
            <a:pPr marL="0" indent="0">
              <a:buNone/>
            </a:pPr>
            <a:r>
              <a:rPr lang="en-US">
                <a:ea typeface="+mn-lt"/>
                <a:cs typeface="+mn-lt"/>
              </a:rPr>
              <a:t>As children become more fluent readers it is increasingly important to ask questions and discuss a book to clarify understanding.</a:t>
            </a:r>
            <a:endParaRPr lang="en-US"/>
          </a:p>
          <a:p>
            <a:pPr marL="0" indent="0">
              <a:buNone/>
            </a:pPr>
            <a:r>
              <a:rPr lang="en-US"/>
              <a:t>In Reception we can develop comprehension through the books that adults read to children. </a:t>
            </a:r>
          </a:p>
          <a:p>
            <a:pPr>
              <a:buClr>
                <a:srgbClr val="8D1515"/>
              </a:buClr>
            </a:pPr>
            <a:endParaRPr lang="en-US"/>
          </a:p>
        </p:txBody>
      </p:sp>
    </p:spTree>
    <p:extLst>
      <p:ext uri="{BB962C8B-B14F-4D97-AF65-F5344CB8AC3E}">
        <p14:creationId xmlns:p14="http://schemas.microsoft.com/office/powerpoint/2010/main" val="255346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Our Phonics </a:t>
            </a:r>
            <a:r>
              <a:rPr lang="en-US" b="1" err="1"/>
              <a:t>Programme</a:t>
            </a:r>
            <a:endParaRPr lang="en-GB" b="1"/>
          </a:p>
        </p:txBody>
      </p:sp>
      <p:sp>
        <p:nvSpPr>
          <p:cNvPr id="3" name="Content Placeholder 2"/>
          <p:cNvSpPr>
            <a:spLocks noGrp="1"/>
          </p:cNvSpPr>
          <p:nvPr>
            <p:ph idx="1"/>
          </p:nvPr>
        </p:nvSpPr>
        <p:spPr>
          <a:xfrm>
            <a:off x="1691139" y="1959428"/>
            <a:ext cx="10018713" cy="3124201"/>
          </a:xfrm>
        </p:spPr>
        <p:txBody>
          <a:bodyPr/>
          <a:lstStyle/>
          <a:p>
            <a:r>
              <a:rPr lang="en-US">
                <a:latin typeface="Arial"/>
                <a:cs typeface="Arial"/>
              </a:rPr>
              <a:t>At </a:t>
            </a:r>
            <a:r>
              <a:rPr lang="en-US" err="1">
                <a:latin typeface="Arial"/>
                <a:cs typeface="Arial"/>
              </a:rPr>
              <a:t>Bramhope</a:t>
            </a:r>
            <a:r>
              <a:rPr lang="en-US">
                <a:latin typeface="Arial"/>
                <a:cs typeface="Arial"/>
              </a:rPr>
              <a:t> Primary School we teach children to read through daily focused teaching of phonics.  </a:t>
            </a:r>
            <a:endParaRPr lang="en-US">
              <a:latin typeface="Arial" panose="020B0604020202020204" pitchFamily="34" charset="0"/>
              <a:cs typeface="Arial" panose="020B0604020202020204" pitchFamily="34" charset="0"/>
            </a:endParaRPr>
          </a:p>
          <a:p>
            <a:r>
              <a:rPr lang="en-US">
                <a:latin typeface="Arial"/>
                <a:cs typeface="Arial"/>
              </a:rPr>
              <a:t>Our teaching of phonics follows the Department of Education’s </a:t>
            </a:r>
            <a:r>
              <a:rPr lang="en-US" err="1">
                <a:latin typeface="Arial"/>
                <a:cs typeface="Arial"/>
              </a:rPr>
              <a:t>programme</a:t>
            </a:r>
            <a:r>
              <a:rPr lang="en-US">
                <a:latin typeface="Arial"/>
                <a:cs typeface="Arial"/>
              </a:rPr>
              <a:t> ‘Letters and Sounds’, which is a systematic approach. </a:t>
            </a:r>
            <a:endParaRPr lang="en-US">
              <a:latin typeface="Arial" panose="020B0604020202020204" pitchFamily="34" charset="0"/>
              <a:cs typeface="Arial" panose="020B0604020202020204" pitchFamily="34" charset="0"/>
            </a:endParaRPr>
          </a:p>
          <a:p>
            <a:endParaRPr lang="en-GB"/>
          </a:p>
        </p:txBody>
      </p:sp>
      <p:pic>
        <p:nvPicPr>
          <p:cNvPr id="4" name="Picture 4" descr="Timeline&#10;&#10;Description automatically generated">
            <a:extLst>
              <a:ext uri="{FF2B5EF4-FFF2-40B4-BE49-F238E27FC236}">
                <a16:creationId xmlns:a16="http://schemas.microsoft.com/office/drawing/2014/main" id="{6865B5EB-EE38-4B4C-BF61-D9D9F603C58F}"/>
              </a:ext>
            </a:extLst>
          </p:cNvPr>
          <p:cNvPicPr>
            <a:picLocks noChangeAspect="1"/>
          </p:cNvPicPr>
          <p:nvPr/>
        </p:nvPicPr>
        <p:blipFill rotWithShape="1">
          <a:blip r:embed="rId2"/>
          <a:srcRect l="34226" t="41667" r="33036" b="-159"/>
          <a:stretch/>
        </p:blipFill>
        <p:spPr>
          <a:xfrm>
            <a:off x="6183086" y="4229100"/>
            <a:ext cx="1959434" cy="2627815"/>
          </a:xfrm>
          <a:prstGeom prst="rect">
            <a:avLst/>
          </a:prstGeom>
        </p:spPr>
      </p:pic>
    </p:spTree>
    <p:extLst>
      <p:ext uri="{BB962C8B-B14F-4D97-AF65-F5344CB8AC3E}">
        <p14:creationId xmlns:p14="http://schemas.microsoft.com/office/powerpoint/2010/main" val="2705617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10;&#10;Description automatically generated">
            <a:extLst>
              <a:ext uri="{FF2B5EF4-FFF2-40B4-BE49-F238E27FC236}">
                <a16:creationId xmlns:a16="http://schemas.microsoft.com/office/drawing/2014/main" id="{CA6E2873-26C4-470D-BB04-AF976F8C9E7D}"/>
              </a:ext>
            </a:extLst>
          </p:cNvPr>
          <p:cNvPicPr>
            <a:picLocks noChangeAspect="1"/>
          </p:cNvPicPr>
          <p:nvPr/>
        </p:nvPicPr>
        <p:blipFill>
          <a:blip r:embed="rId2"/>
          <a:stretch>
            <a:fillRect/>
          </a:stretch>
        </p:blipFill>
        <p:spPr>
          <a:xfrm>
            <a:off x="3141785" y="-481673"/>
            <a:ext cx="5507891" cy="7772499"/>
          </a:xfrm>
          <a:prstGeom prst="rect">
            <a:avLst/>
          </a:prstGeom>
        </p:spPr>
      </p:pic>
    </p:spTree>
    <p:extLst>
      <p:ext uri="{BB962C8B-B14F-4D97-AF65-F5344CB8AC3E}">
        <p14:creationId xmlns:p14="http://schemas.microsoft.com/office/powerpoint/2010/main" val="3127692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2B239917-2E32-4003-AFE6-D4A3976BFCD7}"/>
              </a:ext>
            </a:extLst>
          </p:cNvPr>
          <p:cNvPicPr>
            <a:picLocks noGrp="1" noChangeAspect="1"/>
          </p:cNvPicPr>
          <p:nvPr>
            <p:ph idx="1"/>
          </p:nvPr>
        </p:nvPicPr>
        <p:blipFill rotWithShape="1">
          <a:blip r:embed="rId2"/>
          <a:srcRect l="12513" r="12190"/>
          <a:stretch/>
        </p:blipFill>
        <p:spPr>
          <a:xfrm>
            <a:off x="3121613" y="349685"/>
            <a:ext cx="7286687" cy="5441515"/>
          </a:xfrm>
        </p:spPr>
      </p:pic>
      <p:sp>
        <p:nvSpPr>
          <p:cNvPr id="2" name="TextBox 1">
            <a:extLst>
              <a:ext uri="{FF2B5EF4-FFF2-40B4-BE49-F238E27FC236}">
                <a16:creationId xmlns:a16="http://schemas.microsoft.com/office/drawing/2014/main" id="{9B05D788-EDCE-4F2A-8F89-FB3D12CA1359}"/>
              </a:ext>
            </a:extLst>
          </p:cNvPr>
          <p:cNvSpPr txBox="1"/>
          <p:nvPr/>
        </p:nvSpPr>
        <p:spPr>
          <a:xfrm>
            <a:off x="2856963" y="6130344"/>
            <a:ext cx="75513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We are aiming for all children to be good at word recognition as well as having good language comprehension. </a:t>
            </a:r>
          </a:p>
        </p:txBody>
      </p:sp>
    </p:spTree>
    <p:extLst>
      <p:ext uri="{BB962C8B-B14F-4D97-AF65-F5344CB8AC3E}">
        <p14:creationId xmlns:p14="http://schemas.microsoft.com/office/powerpoint/2010/main" val="97135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Parent support</a:t>
            </a:r>
            <a:endParaRPr lang="en-GB"/>
          </a:p>
        </p:txBody>
      </p:sp>
      <p:sp>
        <p:nvSpPr>
          <p:cNvPr id="3" name="Content Placeholder 2"/>
          <p:cNvSpPr>
            <a:spLocks noGrp="1"/>
          </p:cNvSpPr>
          <p:nvPr>
            <p:ph idx="1"/>
          </p:nvPr>
        </p:nvSpPr>
        <p:spPr>
          <a:xfrm>
            <a:off x="1484310" y="1790178"/>
            <a:ext cx="10018713" cy="4930035"/>
          </a:xfrm>
        </p:spPr>
        <p:txBody>
          <a:bodyPr>
            <a:normAutofit/>
          </a:bodyPr>
          <a:lstStyle/>
          <a:p>
            <a:r>
              <a:rPr lang="en-US">
                <a:ea typeface="+mn-lt"/>
                <a:cs typeface="+mn-lt"/>
              </a:rPr>
              <a:t>Your support in your child’s learning is invaluable.</a:t>
            </a:r>
          </a:p>
          <a:p>
            <a:pPr>
              <a:buClr>
                <a:srgbClr val="8D1515"/>
              </a:buClr>
            </a:pPr>
            <a:r>
              <a:rPr lang="en-US">
                <a:ea typeface="+mn-lt"/>
                <a:cs typeface="+mn-lt"/>
              </a:rPr>
              <a:t>Ask your child about the sounds they have been learning. We will put these on the Reception learning page for you.</a:t>
            </a:r>
            <a:endParaRPr lang="en-US"/>
          </a:p>
          <a:p>
            <a:pPr>
              <a:buClr>
                <a:srgbClr val="8D1515"/>
              </a:buClr>
            </a:pPr>
            <a:r>
              <a:rPr lang="en-US"/>
              <a:t>Play reading games. e.g. word bingo and pairs. </a:t>
            </a:r>
          </a:p>
          <a:p>
            <a:pPr>
              <a:buClr>
                <a:srgbClr val="8D1515"/>
              </a:buClr>
            </a:pPr>
            <a:r>
              <a:rPr lang="en-US"/>
              <a:t> Please read with your child daily and add comments to your child’s reading journal to update us with their progress.  </a:t>
            </a:r>
          </a:p>
          <a:p>
            <a:r>
              <a:rPr lang="en-US">
                <a:latin typeface="+mj-lt"/>
                <a:cs typeface="Arial"/>
              </a:rPr>
              <a:t>Try to find a time when your child is relaxed and not too tired.  Try to find a time that works for your family and your routines.  This could be the morning before school or just before bed.</a:t>
            </a:r>
          </a:p>
          <a:p>
            <a:endParaRPr lang="en-US"/>
          </a:p>
          <a:p>
            <a:endParaRPr lang="en-GB"/>
          </a:p>
        </p:txBody>
      </p:sp>
    </p:spTree>
    <p:extLst>
      <p:ext uri="{BB962C8B-B14F-4D97-AF65-F5344CB8AC3E}">
        <p14:creationId xmlns:p14="http://schemas.microsoft.com/office/powerpoint/2010/main" val="340656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Arial" panose="020B0604020202020204" pitchFamily="34" charset="0"/>
              </a:rPr>
              <a:t>My child doesn’t like reading. What can I do?</a:t>
            </a:r>
            <a:br>
              <a:rPr lang="en-US" b="1">
                <a:latin typeface="Arial" panose="020B0604020202020204" pitchFamily="34" charset="0"/>
                <a:cs typeface="Arial" panose="020B0604020202020204" pitchFamily="34" charset="0"/>
              </a:rPr>
            </a:br>
            <a:endParaRPr lang="en-GB"/>
          </a:p>
        </p:txBody>
      </p:sp>
      <p:sp>
        <p:nvSpPr>
          <p:cNvPr id="3" name="Content Placeholder 2"/>
          <p:cNvSpPr>
            <a:spLocks noGrp="1"/>
          </p:cNvSpPr>
          <p:nvPr>
            <p:ph idx="1"/>
          </p:nvPr>
        </p:nvSpPr>
        <p:spPr/>
        <p:txBody>
          <a:bodyPr/>
          <a:lstStyle/>
          <a:p>
            <a:pPr marL="0" indent="0">
              <a:buNone/>
            </a:pPr>
            <a:r>
              <a:rPr lang="en-US">
                <a:latin typeface="+mj-lt"/>
                <a:cs typeface="Arial" panose="020B0604020202020204" pitchFamily="34" charset="0"/>
              </a:rPr>
              <a:t>Try these strategies to help: </a:t>
            </a:r>
          </a:p>
          <a:p>
            <a:r>
              <a:rPr lang="en-US">
                <a:latin typeface="+mj-lt"/>
                <a:cs typeface="Arial" panose="020B0604020202020204" pitchFamily="34" charset="0"/>
              </a:rPr>
              <a:t>Ask your child to read to a teddy or help a doll to read.</a:t>
            </a:r>
          </a:p>
          <a:p>
            <a:r>
              <a:rPr lang="en-US">
                <a:latin typeface="+mj-lt"/>
                <a:cs typeface="Arial" panose="020B0604020202020204" pitchFamily="34" charset="0"/>
              </a:rPr>
              <a:t>Ask the child to be the teacher and ‘teach’ you to read.</a:t>
            </a:r>
          </a:p>
          <a:p>
            <a:r>
              <a:rPr lang="en-US">
                <a:latin typeface="+mj-lt"/>
                <a:cs typeface="Arial" panose="020B0604020202020204" pitchFamily="34" charset="0"/>
              </a:rPr>
              <a:t>Make the activity special – read in a </a:t>
            </a:r>
            <a:r>
              <a:rPr lang="en-US" err="1">
                <a:latin typeface="+mj-lt"/>
                <a:cs typeface="Arial" panose="020B0604020202020204" pitchFamily="34" charset="0"/>
              </a:rPr>
              <a:t>cosy</a:t>
            </a:r>
            <a:r>
              <a:rPr lang="en-US">
                <a:latin typeface="+mj-lt"/>
                <a:cs typeface="Arial" panose="020B0604020202020204" pitchFamily="34" charset="0"/>
              </a:rPr>
              <a:t> area of the house and perhaps give your child a warm drink to enjoy afterwards.</a:t>
            </a:r>
          </a:p>
          <a:p>
            <a:endParaRPr lang="en-GB"/>
          </a:p>
        </p:txBody>
      </p:sp>
    </p:spTree>
    <p:extLst>
      <p:ext uri="{BB962C8B-B14F-4D97-AF65-F5344CB8AC3E}">
        <p14:creationId xmlns:p14="http://schemas.microsoft.com/office/powerpoint/2010/main" val="2242221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to go for more support?</a:t>
            </a:r>
            <a:endParaRPr lang="en-GB"/>
          </a:p>
        </p:txBody>
      </p:sp>
      <p:sp>
        <p:nvSpPr>
          <p:cNvPr id="3" name="Content Placeholder 2"/>
          <p:cNvSpPr>
            <a:spLocks noGrp="1"/>
          </p:cNvSpPr>
          <p:nvPr>
            <p:ph idx="1"/>
          </p:nvPr>
        </p:nvSpPr>
        <p:spPr/>
        <p:txBody>
          <a:bodyPr/>
          <a:lstStyle/>
          <a:p>
            <a:r>
              <a:rPr lang="en-GB">
                <a:hlinkClick r:id="rId2"/>
              </a:rPr>
              <a:t>https://letters-and-sounds.com/index.php/phase-2-introduction/</a:t>
            </a:r>
            <a:r>
              <a:rPr lang="en-GB"/>
              <a:t> </a:t>
            </a:r>
          </a:p>
          <a:p>
            <a:r>
              <a:rPr lang="en-US">
                <a:cs typeface="Arial" panose="020B0604020202020204" pitchFamily="34" charset="0"/>
              </a:rPr>
              <a:t>On our website there is a video of </a:t>
            </a:r>
            <a:r>
              <a:rPr lang="en-US" err="1">
                <a:cs typeface="Arial" panose="020B0604020202020204" pitchFamily="34" charset="0"/>
              </a:rPr>
              <a:t>Mrs</a:t>
            </a:r>
            <a:r>
              <a:rPr lang="en-US">
                <a:cs typeface="Arial" panose="020B0604020202020204" pitchFamily="34" charset="0"/>
              </a:rPr>
              <a:t> </a:t>
            </a:r>
            <a:r>
              <a:rPr lang="en-US" err="1">
                <a:cs typeface="Arial" panose="020B0604020202020204" pitchFamily="34" charset="0"/>
              </a:rPr>
              <a:t>Lillitos</a:t>
            </a:r>
            <a:r>
              <a:rPr lang="en-US">
                <a:cs typeface="Arial" panose="020B0604020202020204" pitchFamily="34" charset="0"/>
              </a:rPr>
              <a:t> (</a:t>
            </a:r>
            <a:r>
              <a:rPr lang="en-US" err="1">
                <a:cs typeface="Arial" panose="020B0604020202020204" pitchFamily="34" charset="0"/>
              </a:rPr>
              <a:t>Bramhope’s</a:t>
            </a:r>
            <a:r>
              <a:rPr lang="en-US">
                <a:cs typeface="Arial" panose="020B0604020202020204" pitchFamily="34" charset="0"/>
              </a:rPr>
              <a:t> Primary Mastery in English Lead Teacher) providing for ideas on how to help your child.</a:t>
            </a:r>
            <a:br>
              <a:rPr lang="en-US">
                <a:cs typeface="Arial" panose="020B0604020202020204" pitchFamily="34" charset="0"/>
              </a:rPr>
            </a:br>
            <a:r>
              <a:rPr lang="en-US">
                <a:cs typeface="Arial" panose="020B0604020202020204" pitchFamily="34" charset="0"/>
                <a:hlinkClick r:id="rId3"/>
              </a:rPr>
              <a:t>5 Tips for reading with your child</a:t>
            </a:r>
            <a:r>
              <a:rPr lang="en-US">
                <a:cs typeface="Arial" panose="020B0604020202020204" pitchFamily="34" charset="0"/>
              </a:rPr>
              <a:t> </a:t>
            </a:r>
          </a:p>
          <a:p>
            <a:r>
              <a:rPr lang="en-US">
                <a:cs typeface="Arial" panose="020B0604020202020204" pitchFamily="34" charset="0"/>
              </a:rPr>
              <a:t> Our weekly learning updates will explain what sounds we have been learning that week. </a:t>
            </a:r>
            <a:br>
              <a:rPr lang="en-US" b="1">
                <a:latin typeface="Arial" panose="020B0604020202020204" pitchFamily="34" charset="0"/>
                <a:cs typeface="Arial" panose="020B0604020202020204" pitchFamily="34" charset="0"/>
              </a:rPr>
            </a:br>
            <a:endParaRPr lang="en-GB"/>
          </a:p>
          <a:p>
            <a:endParaRPr lang="en-GB"/>
          </a:p>
        </p:txBody>
      </p:sp>
    </p:spTree>
    <p:extLst>
      <p:ext uri="{BB962C8B-B14F-4D97-AF65-F5344CB8AC3E}">
        <p14:creationId xmlns:p14="http://schemas.microsoft.com/office/powerpoint/2010/main" val="340286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830" y="116632"/>
            <a:ext cx="8959734" cy="1981200"/>
          </a:xfrm>
        </p:spPr>
        <p:txBody>
          <a:bodyPr>
            <a:normAutofit/>
          </a:bodyPr>
          <a:lstStyle/>
          <a:p>
            <a:r>
              <a:rPr lang="en-US" sz="3600"/>
              <a:t>When will we start getting reading books?</a:t>
            </a:r>
            <a:endParaRPr lang="en-GB" sz="3600"/>
          </a:p>
        </p:txBody>
      </p:sp>
      <p:sp>
        <p:nvSpPr>
          <p:cNvPr id="3" name="Content Placeholder 2"/>
          <p:cNvSpPr>
            <a:spLocks noGrp="1"/>
          </p:cNvSpPr>
          <p:nvPr>
            <p:ph idx="1"/>
          </p:nvPr>
        </p:nvSpPr>
        <p:spPr>
          <a:xfrm>
            <a:off x="2511830" y="1556792"/>
            <a:ext cx="7704667" cy="4608512"/>
          </a:xfrm>
        </p:spPr>
        <p:txBody>
          <a:bodyPr>
            <a:normAutofit fontScale="92500"/>
          </a:bodyPr>
          <a:lstStyle/>
          <a:p>
            <a:r>
              <a:rPr lang="en-US"/>
              <a:t>After half-term, we will start sending home reading books weekly. </a:t>
            </a:r>
          </a:p>
          <a:p>
            <a:r>
              <a:rPr lang="en-US"/>
              <a:t>We will send them home on a Thursday for you to read over the weekend and bring back on the Monday.</a:t>
            </a:r>
          </a:p>
          <a:p>
            <a:r>
              <a:rPr lang="en-US"/>
              <a:t>Please remember to bring it on Monday so that we can change it for you. </a:t>
            </a:r>
          </a:p>
          <a:p>
            <a:r>
              <a:rPr lang="en-US"/>
              <a:t>Please encourage your child to be ready to put their reading books and log in the box as they come into school. </a:t>
            </a:r>
          </a:p>
          <a:p>
            <a:pPr marL="0" indent="0">
              <a:buNone/>
            </a:pPr>
            <a:r>
              <a:rPr lang="en-US" b="1" u="sng"/>
              <a:t>Library books</a:t>
            </a:r>
          </a:p>
          <a:p>
            <a:r>
              <a:rPr lang="en-US"/>
              <a:t>Your child will choose a library book each Thursday to take home. Please enjoy it and return it the next Thursday. </a:t>
            </a:r>
            <a:endParaRPr lang="en-GB"/>
          </a:p>
        </p:txBody>
      </p:sp>
    </p:spTree>
    <p:extLst>
      <p:ext uri="{BB962C8B-B14F-4D97-AF65-F5344CB8AC3E}">
        <p14:creationId xmlns:p14="http://schemas.microsoft.com/office/powerpoint/2010/main" val="3743340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830" y="116632"/>
            <a:ext cx="7704667" cy="1981200"/>
          </a:xfrm>
        </p:spPr>
        <p:txBody>
          <a:bodyPr/>
          <a:lstStyle/>
          <a:p>
            <a:r>
              <a:rPr lang="en-US" b="1"/>
              <a:t>Bug Club</a:t>
            </a:r>
            <a:endParaRPr lang="en-GB" b="1"/>
          </a:p>
        </p:txBody>
      </p:sp>
      <p:sp>
        <p:nvSpPr>
          <p:cNvPr id="3" name="Content Placeholder 2"/>
          <p:cNvSpPr>
            <a:spLocks noGrp="1"/>
          </p:cNvSpPr>
          <p:nvPr>
            <p:ph idx="1"/>
          </p:nvPr>
        </p:nvSpPr>
        <p:spPr>
          <a:xfrm>
            <a:off x="2511830" y="1556792"/>
            <a:ext cx="7704667" cy="4608512"/>
          </a:xfrm>
        </p:spPr>
        <p:txBody>
          <a:bodyPr>
            <a:normAutofit/>
          </a:bodyPr>
          <a:lstStyle/>
          <a:p>
            <a:r>
              <a:rPr lang="en-US"/>
              <a:t>We also have an online reading resource called Bug Club which we will be starting after half term. The office will send you your individual log-ins and then you will be able to access books at your child’s reading level. </a:t>
            </a:r>
          </a:p>
          <a:p>
            <a:r>
              <a:rPr lang="en-US"/>
              <a:t>We aim to update this every week but if you run out of books, please let us know. </a:t>
            </a:r>
            <a:endParaRPr lang="en-GB"/>
          </a:p>
        </p:txBody>
      </p:sp>
    </p:spTree>
    <p:extLst>
      <p:ext uri="{BB962C8B-B14F-4D97-AF65-F5344CB8AC3E}">
        <p14:creationId xmlns:p14="http://schemas.microsoft.com/office/powerpoint/2010/main" val="1284360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098963"/>
            <a:ext cx="10018713" cy="1752599"/>
          </a:xfrm>
        </p:spPr>
        <p:txBody>
          <a:bodyPr>
            <a:normAutofit fontScale="90000"/>
          </a:bodyPr>
          <a:lstStyle/>
          <a:p>
            <a:r>
              <a:rPr lang="en-US" sz="5400"/>
              <a:t>Thank you for listening.</a:t>
            </a:r>
            <a:br>
              <a:rPr lang="en-US" sz="5400"/>
            </a:br>
            <a:br>
              <a:rPr lang="en-US" sz="5400" b="1"/>
            </a:br>
            <a:r>
              <a:rPr lang="en-US" sz="5400" b="1"/>
              <a:t>Any questions?</a:t>
            </a:r>
            <a:endParaRPr lang="en-GB" sz="5400" b="1"/>
          </a:p>
        </p:txBody>
      </p:sp>
    </p:spTree>
    <p:extLst>
      <p:ext uri="{BB962C8B-B14F-4D97-AF65-F5344CB8AC3E}">
        <p14:creationId xmlns:p14="http://schemas.microsoft.com/office/powerpoint/2010/main" val="365911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FE8B-6130-4327-B816-94E6A0840ABF}"/>
              </a:ext>
            </a:extLst>
          </p:cNvPr>
          <p:cNvSpPr>
            <a:spLocks noGrp="1"/>
          </p:cNvSpPr>
          <p:nvPr>
            <p:ph type="title"/>
          </p:nvPr>
        </p:nvSpPr>
        <p:spPr/>
        <p:txBody>
          <a:bodyPr/>
          <a:lstStyle/>
          <a:p>
            <a:r>
              <a:rPr lang="en-US" b="1"/>
              <a:t>Vocabulary </a:t>
            </a:r>
          </a:p>
        </p:txBody>
      </p:sp>
      <p:sp>
        <p:nvSpPr>
          <p:cNvPr id="3" name="Content Placeholder 2">
            <a:extLst>
              <a:ext uri="{FF2B5EF4-FFF2-40B4-BE49-F238E27FC236}">
                <a16:creationId xmlns:a16="http://schemas.microsoft.com/office/drawing/2014/main" id="{C7A1D680-AAF2-4919-A955-0785B0212C98}"/>
              </a:ext>
            </a:extLst>
          </p:cNvPr>
          <p:cNvSpPr>
            <a:spLocks noGrp="1"/>
          </p:cNvSpPr>
          <p:nvPr>
            <p:ph idx="1"/>
          </p:nvPr>
        </p:nvSpPr>
        <p:spPr/>
        <p:txBody>
          <a:bodyPr>
            <a:normAutofit fontScale="85000" lnSpcReduction="20000"/>
          </a:bodyPr>
          <a:lstStyle/>
          <a:p>
            <a:r>
              <a:rPr lang="en-US" b="1"/>
              <a:t>Phoneme</a:t>
            </a:r>
            <a:r>
              <a:rPr lang="en-US"/>
              <a:t> -  the smallest unit of sound in a word,  a or ai   </a:t>
            </a:r>
            <a:r>
              <a:rPr lang="en-US">
                <a:solidFill>
                  <a:srgbClr val="FF0000"/>
                </a:solidFill>
                <a:ea typeface="+mn-lt"/>
                <a:cs typeface="+mn-lt"/>
              </a:rPr>
              <a:t>The English language is made up of 42 phonemes</a:t>
            </a:r>
            <a:endParaRPr lang="en-US">
              <a:solidFill>
                <a:srgbClr val="FF0000"/>
              </a:solidFill>
            </a:endParaRPr>
          </a:p>
          <a:p>
            <a:pPr>
              <a:buClr>
                <a:srgbClr val="8D1515"/>
              </a:buClr>
            </a:pPr>
            <a:r>
              <a:rPr lang="en-US" b="1">
                <a:ea typeface="+mn-lt"/>
                <a:cs typeface="+mn-lt"/>
              </a:rPr>
              <a:t>Grapheme – </a:t>
            </a:r>
            <a:r>
              <a:rPr lang="en-US">
                <a:ea typeface="+mn-lt"/>
                <a:cs typeface="+mn-lt"/>
              </a:rPr>
              <a:t>graphical representation of a sound/phoneme. For some phonemes it could be more than one letter.  </a:t>
            </a:r>
            <a:r>
              <a:rPr lang="en-US">
                <a:solidFill>
                  <a:srgbClr val="002060"/>
                </a:solidFill>
                <a:ea typeface="+mn-lt"/>
                <a:cs typeface="+mn-lt"/>
              </a:rPr>
              <a:t> t, </a:t>
            </a:r>
            <a:r>
              <a:rPr lang="en-US" err="1">
                <a:solidFill>
                  <a:srgbClr val="002060"/>
                </a:solidFill>
                <a:ea typeface="+mn-lt"/>
                <a:cs typeface="+mn-lt"/>
              </a:rPr>
              <a:t>sh</a:t>
            </a:r>
            <a:r>
              <a:rPr lang="en-US">
                <a:solidFill>
                  <a:srgbClr val="002060"/>
                </a:solidFill>
                <a:ea typeface="+mn-lt"/>
                <a:cs typeface="+mn-lt"/>
              </a:rPr>
              <a:t>, </a:t>
            </a:r>
            <a:r>
              <a:rPr lang="en-US" err="1">
                <a:solidFill>
                  <a:srgbClr val="002060"/>
                </a:solidFill>
                <a:ea typeface="+mn-lt"/>
                <a:cs typeface="+mn-lt"/>
              </a:rPr>
              <a:t>igh</a:t>
            </a:r>
            <a:endParaRPr lang="en-US">
              <a:solidFill>
                <a:srgbClr val="002060"/>
              </a:solidFill>
            </a:endParaRPr>
          </a:p>
          <a:p>
            <a:pPr>
              <a:buClr>
                <a:srgbClr val="8D1515"/>
              </a:buClr>
            </a:pPr>
            <a:r>
              <a:rPr lang="en-US" b="1"/>
              <a:t>Digraph</a:t>
            </a:r>
            <a:r>
              <a:rPr lang="en-US"/>
              <a:t> (2 letters that make 1 sound) </a:t>
            </a:r>
            <a:r>
              <a:rPr lang="en-US">
                <a:solidFill>
                  <a:srgbClr val="002060"/>
                </a:solidFill>
              </a:rPr>
              <a:t>ai, </a:t>
            </a:r>
            <a:r>
              <a:rPr lang="en-US" err="1">
                <a:solidFill>
                  <a:srgbClr val="002060"/>
                </a:solidFill>
              </a:rPr>
              <a:t>th</a:t>
            </a:r>
            <a:r>
              <a:rPr lang="en-US">
                <a:solidFill>
                  <a:srgbClr val="002060"/>
                </a:solidFill>
              </a:rPr>
              <a:t>, </a:t>
            </a:r>
            <a:r>
              <a:rPr lang="en-US" err="1">
                <a:solidFill>
                  <a:srgbClr val="002060"/>
                </a:solidFill>
              </a:rPr>
              <a:t>ch</a:t>
            </a:r>
            <a:r>
              <a:rPr lang="en-US">
                <a:solidFill>
                  <a:srgbClr val="002060"/>
                </a:solidFill>
              </a:rPr>
              <a:t> </a:t>
            </a:r>
            <a:r>
              <a:rPr lang="en-US"/>
              <a:t>                   chips  </a:t>
            </a:r>
          </a:p>
          <a:p>
            <a:pPr>
              <a:buClr>
                <a:srgbClr val="8D1515"/>
              </a:buClr>
            </a:pPr>
            <a:r>
              <a:rPr lang="en-US" b="1"/>
              <a:t>Trigraph</a:t>
            </a:r>
            <a:r>
              <a:rPr lang="en-US"/>
              <a:t> (</a:t>
            </a:r>
            <a:r>
              <a:rPr lang="en-US">
                <a:ea typeface="+mn-lt"/>
                <a:cs typeface="+mn-lt"/>
              </a:rPr>
              <a:t> 3 letters that make 1 sound) </a:t>
            </a:r>
            <a:r>
              <a:rPr lang="en-US" err="1">
                <a:solidFill>
                  <a:srgbClr val="002060"/>
                </a:solidFill>
                <a:ea typeface="+mn-lt"/>
                <a:cs typeface="+mn-lt"/>
              </a:rPr>
              <a:t>igh</a:t>
            </a:r>
            <a:r>
              <a:rPr lang="en-US">
                <a:solidFill>
                  <a:srgbClr val="002060"/>
                </a:solidFill>
                <a:ea typeface="+mn-lt"/>
                <a:cs typeface="+mn-lt"/>
              </a:rPr>
              <a:t> ear air     </a:t>
            </a:r>
            <a:r>
              <a:rPr lang="en-US">
                <a:ea typeface="+mn-lt"/>
                <a:cs typeface="+mn-lt"/>
              </a:rPr>
              <a:t>           chair</a:t>
            </a:r>
          </a:p>
          <a:p>
            <a:pPr>
              <a:buClr>
                <a:srgbClr val="8D1515"/>
              </a:buClr>
            </a:pPr>
            <a:r>
              <a:rPr lang="en-US" b="1"/>
              <a:t>Blending for reading</a:t>
            </a:r>
            <a:r>
              <a:rPr lang="en-US"/>
              <a:t>  </a:t>
            </a:r>
            <a:r>
              <a:rPr lang="en-US">
                <a:solidFill>
                  <a:srgbClr val="002060"/>
                </a:solidFill>
              </a:rPr>
              <a:t>c-a-t = cat</a:t>
            </a:r>
          </a:p>
          <a:p>
            <a:pPr>
              <a:buClr>
                <a:srgbClr val="8D1515"/>
              </a:buClr>
            </a:pPr>
            <a:r>
              <a:rPr lang="en-US" b="1"/>
              <a:t>Segmenting for reading</a:t>
            </a:r>
            <a:r>
              <a:rPr lang="en-US"/>
              <a:t> </a:t>
            </a:r>
            <a:r>
              <a:rPr lang="en-US">
                <a:solidFill>
                  <a:srgbClr val="002060"/>
                </a:solidFill>
              </a:rPr>
              <a:t>cat = </a:t>
            </a:r>
            <a:r>
              <a:rPr lang="en-US">
                <a:solidFill>
                  <a:srgbClr val="002060"/>
                </a:solidFill>
                <a:ea typeface="+mn-lt"/>
                <a:cs typeface="+mn-lt"/>
              </a:rPr>
              <a:t>c-a-t</a:t>
            </a:r>
          </a:p>
          <a:p>
            <a:pPr>
              <a:buClr>
                <a:srgbClr val="8D1515"/>
              </a:buClr>
            </a:pPr>
            <a:r>
              <a:rPr lang="en-US" b="1">
                <a:solidFill>
                  <a:srgbClr val="000000"/>
                </a:solidFill>
                <a:ea typeface="+mn-lt"/>
                <a:cs typeface="+mn-lt"/>
              </a:rPr>
              <a:t>Grapheme</a:t>
            </a:r>
            <a:r>
              <a:rPr lang="en-US" b="1"/>
              <a:t> Phoneme Correspondence </a:t>
            </a:r>
            <a:r>
              <a:rPr lang="en-US"/>
              <a:t>(GPC) </a:t>
            </a:r>
          </a:p>
        </p:txBody>
      </p:sp>
    </p:spTree>
    <p:extLst>
      <p:ext uri="{BB962C8B-B14F-4D97-AF65-F5344CB8AC3E}">
        <p14:creationId xmlns:p14="http://schemas.microsoft.com/office/powerpoint/2010/main" val="90149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882" y="0"/>
            <a:ext cx="10018713" cy="1752599"/>
          </a:xfrm>
        </p:spPr>
        <p:txBody>
          <a:bodyPr/>
          <a:lstStyle/>
          <a:p>
            <a:r>
              <a:rPr lang="en-US" b="1"/>
              <a:t>Where do we start?</a:t>
            </a:r>
            <a:endParaRPr lang="en-GB" b="1"/>
          </a:p>
        </p:txBody>
      </p:sp>
      <p:sp>
        <p:nvSpPr>
          <p:cNvPr id="3" name="Content Placeholder 2"/>
          <p:cNvSpPr>
            <a:spLocks noGrp="1"/>
          </p:cNvSpPr>
          <p:nvPr>
            <p:ph idx="1"/>
          </p:nvPr>
        </p:nvSpPr>
        <p:spPr>
          <a:xfrm>
            <a:off x="1484310" y="2666999"/>
            <a:ext cx="4959033" cy="3124201"/>
          </a:xfrm>
        </p:spPr>
        <p:txBody>
          <a:bodyPr>
            <a:normAutofit lnSpcReduction="10000"/>
          </a:bodyPr>
          <a:lstStyle/>
          <a:p>
            <a:r>
              <a:rPr lang="en-US"/>
              <a:t>Phase 1 : listening skills (alliteration, rhyming words, syllables)</a:t>
            </a:r>
          </a:p>
          <a:p>
            <a:r>
              <a:rPr lang="en-US"/>
              <a:t>Phase 2 : s a t p </a:t>
            </a:r>
            <a:r>
              <a:rPr lang="en-US" err="1"/>
              <a:t>i</a:t>
            </a:r>
            <a:r>
              <a:rPr lang="en-US"/>
              <a:t> n  (single sounds)</a:t>
            </a:r>
            <a:endParaRPr lang="en-GB"/>
          </a:p>
          <a:p>
            <a:pPr>
              <a:buClr>
                <a:srgbClr val="8D1515"/>
              </a:buClr>
            </a:pPr>
            <a:r>
              <a:rPr lang="en-US"/>
              <a:t>Phase 3:  digraphs and trigraphs.</a:t>
            </a:r>
          </a:p>
          <a:p>
            <a:pPr>
              <a:buClr>
                <a:srgbClr val="8D1515"/>
              </a:buClr>
            </a:pPr>
            <a:endParaRPr lang="en-US"/>
          </a:p>
          <a:p>
            <a:pPr>
              <a:buClr>
                <a:srgbClr val="8D1515"/>
              </a:buClr>
            </a:pPr>
            <a:r>
              <a:rPr lang="en-US"/>
              <a:t>There are 6  phases in total. </a:t>
            </a:r>
          </a:p>
        </p:txBody>
      </p:sp>
      <p:pic>
        <p:nvPicPr>
          <p:cNvPr id="4" name="Picture 3">
            <a:extLst>
              <a:ext uri="{FF2B5EF4-FFF2-40B4-BE49-F238E27FC236}">
                <a16:creationId xmlns:a16="http://schemas.microsoft.com/office/drawing/2014/main" id="{89384C03-7F32-514D-82A0-9BC5D8456917}"/>
              </a:ext>
            </a:extLst>
          </p:cNvPr>
          <p:cNvPicPr>
            <a:picLocks noChangeAspect="1"/>
          </p:cNvPicPr>
          <p:nvPr/>
        </p:nvPicPr>
        <p:blipFill rotWithShape="1">
          <a:blip r:embed="rId2"/>
          <a:srcRect l="26997" t="26876" r="38498" b="17083"/>
          <a:stretch/>
        </p:blipFill>
        <p:spPr>
          <a:xfrm>
            <a:off x="6552697" y="1161788"/>
            <a:ext cx="5643260" cy="5699193"/>
          </a:xfrm>
          <a:prstGeom prst="rect">
            <a:avLst/>
          </a:prstGeom>
        </p:spPr>
      </p:pic>
    </p:spTree>
    <p:extLst>
      <p:ext uri="{BB962C8B-B14F-4D97-AF65-F5344CB8AC3E}">
        <p14:creationId xmlns:p14="http://schemas.microsoft.com/office/powerpoint/2010/main" val="245423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C6C7-5174-4F32-A75B-48A21EE6A2AA}"/>
              </a:ext>
            </a:extLst>
          </p:cNvPr>
          <p:cNvSpPr>
            <a:spLocks noGrp="1"/>
          </p:cNvSpPr>
          <p:nvPr>
            <p:ph type="title"/>
          </p:nvPr>
        </p:nvSpPr>
        <p:spPr/>
        <p:txBody>
          <a:bodyPr/>
          <a:lstStyle/>
          <a:p>
            <a:r>
              <a:rPr lang="en-US" b="1">
                <a:ea typeface="+mj-lt"/>
                <a:cs typeface="+mj-lt"/>
              </a:rPr>
              <a:t>Key Skills</a:t>
            </a:r>
            <a:endParaRPr lang="en-US" b="1"/>
          </a:p>
          <a:p>
            <a:endParaRPr lang="en-US"/>
          </a:p>
        </p:txBody>
      </p:sp>
      <p:sp>
        <p:nvSpPr>
          <p:cNvPr id="3" name="Content Placeholder 2">
            <a:extLst>
              <a:ext uri="{FF2B5EF4-FFF2-40B4-BE49-F238E27FC236}">
                <a16:creationId xmlns:a16="http://schemas.microsoft.com/office/drawing/2014/main" id="{B411819B-BAC3-40AC-B6B9-EA62421155C5}"/>
              </a:ext>
            </a:extLst>
          </p:cNvPr>
          <p:cNvSpPr>
            <a:spLocks noGrp="1"/>
          </p:cNvSpPr>
          <p:nvPr>
            <p:ph idx="1"/>
          </p:nvPr>
        </p:nvSpPr>
        <p:spPr/>
        <p:txBody>
          <a:bodyPr vert="horz" lIns="91440" tIns="45720" rIns="91440" bIns="45720" rtlCol="0" anchor="ctr">
            <a:noAutofit/>
          </a:bodyPr>
          <a:lstStyle/>
          <a:p>
            <a:pPr marL="0" indent="0">
              <a:buNone/>
            </a:pPr>
            <a:endParaRPr lang="en-US" sz="2800"/>
          </a:p>
          <a:p>
            <a:pPr>
              <a:buClr>
                <a:srgbClr val="8D1515"/>
              </a:buClr>
            </a:pPr>
            <a:r>
              <a:rPr lang="en-US" sz="2800">
                <a:ea typeface="+mn-lt"/>
                <a:cs typeface="+mn-lt"/>
              </a:rPr>
              <a:t>Learning the letter sounds</a:t>
            </a:r>
            <a:endParaRPr lang="en-US" sz="2800"/>
          </a:p>
          <a:p>
            <a:pPr>
              <a:buClr>
                <a:srgbClr val="8D1515"/>
              </a:buClr>
            </a:pPr>
            <a:r>
              <a:rPr lang="en-US" sz="2800">
                <a:ea typeface="+mn-lt"/>
                <a:cs typeface="+mn-lt"/>
              </a:rPr>
              <a:t>Learning letter formation</a:t>
            </a:r>
            <a:endParaRPr lang="en-US" sz="2800"/>
          </a:p>
          <a:p>
            <a:pPr>
              <a:buClr>
                <a:srgbClr val="8D1515"/>
              </a:buClr>
            </a:pPr>
            <a:r>
              <a:rPr lang="en-US" sz="2800" b="1">
                <a:ea typeface="+mn-lt"/>
                <a:cs typeface="+mn-lt"/>
              </a:rPr>
              <a:t>Blending for reading</a:t>
            </a:r>
            <a:r>
              <a:rPr lang="en-US" sz="2800">
                <a:ea typeface="+mn-lt"/>
                <a:cs typeface="+mn-lt"/>
              </a:rPr>
              <a:t> Merging phonemes together to pronounce a word. Taught before shown letters – </a:t>
            </a:r>
            <a:r>
              <a:rPr lang="en-US" sz="2800" b="1">
                <a:ea typeface="+mn-lt"/>
                <a:cs typeface="+mn-lt"/>
              </a:rPr>
              <a:t>oral. </a:t>
            </a:r>
            <a:endParaRPr lang="en-US" sz="2800">
              <a:ea typeface="+mn-lt"/>
              <a:cs typeface="+mn-lt"/>
            </a:endParaRPr>
          </a:p>
          <a:p>
            <a:pPr>
              <a:buClr>
                <a:srgbClr val="8D1515"/>
              </a:buClr>
            </a:pPr>
            <a:r>
              <a:rPr lang="en-US" sz="2800">
                <a:ea typeface="+mn-lt"/>
                <a:cs typeface="+mn-lt"/>
              </a:rPr>
              <a:t>To read an unfamiliar word, a child must link a phoneme to each letter or letter group in a word and then merge them together to say the word = </a:t>
            </a:r>
            <a:r>
              <a:rPr lang="en-US" sz="2800" b="1">
                <a:ea typeface="+mn-lt"/>
                <a:cs typeface="+mn-lt"/>
              </a:rPr>
              <a:t>Grapheme Phoneme Correspondence </a:t>
            </a:r>
            <a:r>
              <a:rPr lang="en-US" sz="2800">
                <a:ea typeface="+mn-lt"/>
                <a:cs typeface="+mn-lt"/>
              </a:rPr>
              <a:t>(GPC)      </a:t>
            </a:r>
            <a:r>
              <a:rPr lang="en-US" sz="2800" err="1">
                <a:ea typeface="+mn-lt"/>
                <a:cs typeface="+mn-lt"/>
              </a:rPr>
              <a:t>sh</a:t>
            </a:r>
            <a:r>
              <a:rPr lang="en-US" sz="2800">
                <a:ea typeface="+mn-lt"/>
                <a:cs typeface="+mn-lt"/>
              </a:rPr>
              <a:t> – o – p       t– ai - l </a:t>
            </a:r>
          </a:p>
          <a:p>
            <a:pPr>
              <a:buClr>
                <a:srgbClr val="8D1515"/>
              </a:buClr>
            </a:pPr>
            <a:endParaRPr lang="en-US" b="1"/>
          </a:p>
        </p:txBody>
      </p:sp>
    </p:spTree>
    <p:extLst>
      <p:ext uri="{BB962C8B-B14F-4D97-AF65-F5344CB8AC3E}">
        <p14:creationId xmlns:p14="http://schemas.microsoft.com/office/powerpoint/2010/main" val="374378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93DB-A2A4-46B5-9721-66C5C28C143C}"/>
              </a:ext>
            </a:extLst>
          </p:cNvPr>
          <p:cNvSpPr>
            <a:spLocks noGrp="1"/>
          </p:cNvSpPr>
          <p:nvPr>
            <p:ph type="title"/>
          </p:nvPr>
        </p:nvSpPr>
        <p:spPr>
          <a:xfrm>
            <a:off x="-586014" y="4885159"/>
            <a:ext cx="10018713" cy="1752599"/>
          </a:xfrm>
        </p:spPr>
        <p:txBody>
          <a:bodyPr/>
          <a:lstStyle/>
          <a:p>
            <a:r>
              <a:rPr lang="en-US" b="1">
                <a:ea typeface="+mj-lt"/>
                <a:cs typeface="+mj-lt"/>
              </a:rPr>
              <a:t>Robot talk      </a:t>
            </a:r>
            <a:r>
              <a:rPr lang="en-US">
                <a:ea typeface="+mj-lt"/>
                <a:cs typeface="+mj-lt"/>
              </a:rPr>
              <a:t>m- a - t</a:t>
            </a:r>
            <a:endParaRPr lang="en-US"/>
          </a:p>
          <a:p>
            <a:r>
              <a:rPr lang="en-US">
                <a:ea typeface="+mj-lt"/>
                <a:cs typeface="+mj-lt"/>
              </a:rPr>
              <a:t>                              </a:t>
            </a:r>
            <a:r>
              <a:rPr lang="en-US" err="1">
                <a:ea typeface="+mj-lt"/>
                <a:cs typeface="+mj-lt"/>
              </a:rPr>
              <a:t>ch</a:t>
            </a:r>
            <a:r>
              <a:rPr lang="en-US">
                <a:ea typeface="+mj-lt"/>
                <a:cs typeface="+mj-lt"/>
              </a:rPr>
              <a:t>- </a:t>
            </a:r>
            <a:r>
              <a:rPr lang="en-US" err="1">
                <a:ea typeface="+mj-lt"/>
                <a:cs typeface="+mj-lt"/>
              </a:rPr>
              <a:t>i</a:t>
            </a:r>
            <a:r>
              <a:rPr lang="en-US">
                <a:ea typeface="+mj-lt"/>
                <a:cs typeface="+mj-lt"/>
              </a:rPr>
              <a:t> - p </a:t>
            </a:r>
            <a:endParaRPr lang="en-US"/>
          </a:p>
          <a:p>
            <a:endParaRPr lang="en-US"/>
          </a:p>
        </p:txBody>
      </p:sp>
      <p:sp>
        <p:nvSpPr>
          <p:cNvPr id="3" name="Content Placeholder 2">
            <a:extLst>
              <a:ext uri="{FF2B5EF4-FFF2-40B4-BE49-F238E27FC236}">
                <a16:creationId xmlns:a16="http://schemas.microsoft.com/office/drawing/2014/main" id="{82E06A94-105D-4148-BF21-609F864FDE45}"/>
              </a:ext>
            </a:extLst>
          </p:cNvPr>
          <p:cNvSpPr>
            <a:spLocks noGrp="1"/>
          </p:cNvSpPr>
          <p:nvPr>
            <p:ph idx="1"/>
          </p:nvPr>
        </p:nvSpPr>
        <p:spPr>
          <a:xfrm>
            <a:off x="1812157" y="1715049"/>
            <a:ext cx="10018713" cy="3124201"/>
          </a:xfrm>
        </p:spPr>
        <p:txBody>
          <a:bodyPr>
            <a:normAutofit fontScale="92500" lnSpcReduction="20000"/>
          </a:bodyPr>
          <a:lstStyle/>
          <a:p>
            <a:r>
              <a:rPr lang="en-US">
                <a:ea typeface="+mn-lt"/>
                <a:cs typeface="+mn-lt"/>
              </a:rPr>
              <a:t>Phonics is like a code which is decodable e.g. c-a-t, cat. Children are taught to read the sounds in words and then how those sounds can be written down. Hearing the sounds is extremely important (counting sounds on fingers is something that the children enjoy and find helpful). </a:t>
            </a:r>
          </a:p>
          <a:p>
            <a:pPr marL="0" indent="0">
              <a:buClr>
                <a:srgbClr val="8D1515"/>
              </a:buClr>
              <a:buNone/>
            </a:pPr>
            <a:r>
              <a:rPr lang="en-US">
                <a:ea typeface="+mn-lt"/>
                <a:cs typeface="+mn-lt"/>
              </a:rPr>
              <a:t>      </a:t>
            </a:r>
            <a:r>
              <a:rPr lang="en-US" b="1">
                <a:ea typeface="+mn-lt"/>
                <a:cs typeface="+mn-lt"/>
              </a:rPr>
              <a:t>hop and pin have 3 sounds</a:t>
            </a:r>
          </a:p>
          <a:p>
            <a:pPr marL="0" indent="0">
              <a:buNone/>
            </a:pPr>
            <a:r>
              <a:rPr lang="en-US" b="1">
                <a:ea typeface="+mn-lt"/>
                <a:cs typeface="+mn-lt"/>
              </a:rPr>
              <a:t>      shop, chin have 3 sounds but 4 letters</a:t>
            </a:r>
          </a:p>
          <a:p>
            <a:pPr>
              <a:buClr>
                <a:srgbClr val="8D1515"/>
              </a:buClr>
            </a:pPr>
            <a:endParaRPr lang="en-US">
              <a:ea typeface="+mn-lt"/>
              <a:cs typeface="+mn-lt"/>
            </a:endParaRPr>
          </a:p>
          <a:p>
            <a:pPr>
              <a:buClr>
                <a:srgbClr val="8D1515"/>
              </a:buClr>
            </a:pPr>
            <a:r>
              <a:rPr lang="en-US">
                <a:ea typeface="+mn-lt"/>
                <a:cs typeface="+mn-lt"/>
              </a:rPr>
              <a:t>We use pure sounds. </a:t>
            </a:r>
            <a:endParaRPr lang="en-US"/>
          </a:p>
          <a:p>
            <a:pPr>
              <a:buClr>
                <a:srgbClr val="8D1515"/>
              </a:buClr>
            </a:pPr>
            <a:endParaRPr lang="en-US"/>
          </a:p>
          <a:p>
            <a:pPr>
              <a:buClr>
                <a:srgbClr val="8D1515"/>
              </a:buClr>
            </a:pPr>
            <a:endParaRPr lang="en-US"/>
          </a:p>
        </p:txBody>
      </p:sp>
      <p:sp>
        <p:nvSpPr>
          <p:cNvPr id="5" name="TextBox 4">
            <a:extLst>
              <a:ext uri="{FF2B5EF4-FFF2-40B4-BE49-F238E27FC236}">
                <a16:creationId xmlns:a16="http://schemas.microsoft.com/office/drawing/2014/main" id="{DFCE9C99-24AA-4797-97D5-38D05E9DA28A}"/>
              </a:ext>
            </a:extLst>
          </p:cNvPr>
          <p:cNvSpPr txBox="1"/>
          <p:nvPr/>
        </p:nvSpPr>
        <p:spPr>
          <a:xfrm>
            <a:off x="4721138" y="462289"/>
            <a:ext cx="42045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t>Code breaker</a:t>
            </a:r>
          </a:p>
        </p:txBody>
      </p:sp>
      <p:pic>
        <p:nvPicPr>
          <p:cNvPr id="4" name="Picture 5" descr="A picture containing text, handwear&#10;&#10;Description automatically generated">
            <a:extLst>
              <a:ext uri="{FF2B5EF4-FFF2-40B4-BE49-F238E27FC236}">
                <a16:creationId xmlns:a16="http://schemas.microsoft.com/office/drawing/2014/main" id="{E0524045-5A0F-4760-8F6E-7EF3D4D83CB6}"/>
              </a:ext>
            </a:extLst>
          </p:cNvPr>
          <p:cNvPicPr>
            <a:picLocks noChangeAspect="1"/>
          </p:cNvPicPr>
          <p:nvPr/>
        </p:nvPicPr>
        <p:blipFill rotWithShape="1">
          <a:blip r:embed="rId2"/>
          <a:srcRect r="-529" b="18367"/>
          <a:stretch/>
        </p:blipFill>
        <p:spPr>
          <a:xfrm>
            <a:off x="9438594" y="2400300"/>
            <a:ext cx="1577121" cy="1643744"/>
          </a:xfrm>
          <a:prstGeom prst="rect">
            <a:avLst/>
          </a:prstGeom>
        </p:spPr>
      </p:pic>
      <p:pic>
        <p:nvPicPr>
          <p:cNvPr id="6" name="Picture 6" descr="Diagram&#10;&#10;Description automatically generated">
            <a:extLst>
              <a:ext uri="{FF2B5EF4-FFF2-40B4-BE49-F238E27FC236}">
                <a16:creationId xmlns:a16="http://schemas.microsoft.com/office/drawing/2014/main" id="{BC32E103-2045-4E6F-AEAE-5D1734A257D4}"/>
              </a:ext>
            </a:extLst>
          </p:cNvPr>
          <p:cNvPicPr>
            <a:picLocks noChangeAspect="1"/>
          </p:cNvPicPr>
          <p:nvPr/>
        </p:nvPicPr>
        <p:blipFill>
          <a:blip r:embed="rId3"/>
          <a:stretch>
            <a:fillRect/>
          </a:stretch>
        </p:blipFill>
        <p:spPr>
          <a:xfrm>
            <a:off x="7344456" y="4394428"/>
            <a:ext cx="1857375" cy="2466975"/>
          </a:xfrm>
          <a:prstGeom prst="rect">
            <a:avLst/>
          </a:prstGeom>
        </p:spPr>
      </p:pic>
    </p:spTree>
    <p:extLst>
      <p:ext uri="{BB962C8B-B14F-4D97-AF65-F5344CB8AC3E}">
        <p14:creationId xmlns:p14="http://schemas.microsoft.com/office/powerpoint/2010/main" val="103889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3498FCE-D2EF-49A5-8AA1-5BF525B73425}"/>
              </a:ext>
            </a:extLst>
          </p:cNvPr>
          <p:cNvPicPr>
            <a:picLocks noGrp="1" noChangeAspect="1"/>
          </p:cNvPicPr>
          <p:nvPr>
            <p:ph idx="1"/>
          </p:nvPr>
        </p:nvPicPr>
        <p:blipFill>
          <a:blip r:embed="rId2"/>
          <a:stretch>
            <a:fillRect/>
          </a:stretch>
        </p:blipFill>
        <p:spPr>
          <a:xfrm>
            <a:off x="3435506" y="299719"/>
            <a:ext cx="8503921" cy="6385561"/>
          </a:xfrm>
        </p:spPr>
      </p:pic>
    </p:spTree>
    <p:extLst>
      <p:ext uri="{BB962C8B-B14F-4D97-AF65-F5344CB8AC3E}">
        <p14:creationId xmlns:p14="http://schemas.microsoft.com/office/powerpoint/2010/main" val="157197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p&#10;&#10;Description automatically generated">
            <a:extLst>
              <a:ext uri="{FF2B5EF4-FFF2-40B4-BE49-F238E27FC236}">
                <a16:creationId xmlns:a16="http://schemas.microsoft.com/office/drawing/2014/main" id="{D8CB3172-4FCA-4490-B2DB-14D11C46DFEB}"/>
              </a:ext>
            </a:extLst>
          </p:cNvPr>
          <p:cNvPicPr>
            <a:picLocks noChangeAspect="1"/>
          </p:cNvPicPr>
          <p:nvPr/>
        </p:nvPicPr>
        <p:blipFill>
          <a:blip r:embed="rId2"/>
          <a:stretch>
            <a:fillRect/>
          </a:stretch>
        </p:blipFill>
        <p:spPr>
          <a:xfrm>
            <a:off x="3972560" y="205740"/>
            <a:ext cx="8128000" cy="6121400"/>
          </a:xfrm>
          <a:prstGeom prst="rect">
            <a:avLst/>
          </a:prstGeom>
        </p:spPr>
      </p:pic>
    </p:spTree>
    <p:extLst>
      <p:ext uri="{BB962C8B-B14F-4D97-AF65-F5344CB8AC3E}">
        <p14:creationId xmlns:p14="http://schemas.microsoft.com/office/powerpoint/2010/main" val="67705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1CF1EEEC-E4EE-45B5-A10B-93BFD9AC6ED1}"/>
              </a:ext>
            </a:extLst>
          </p:cNvPr>
          <p:cNvPicPr>
            <a:picLocks noChangeAspect="1"/>
          </p:cNvPicPr>
          <p:nvPr/>
        </p:nvPicPr>
        <p:blipFill rotWithShape="1">
          <a:blip r:embed="rId2"/>
          <a:srcRect b="23492"/>
          <a:stretch/>
        </p:blipFill>
        <p:spPr>
          <a:xfrm>
            <a:off x="3139440" y="662940"/>
            <a:ext cx="8564880" cy="4901034"/>
          </a:xfrm>
          <a:prstGeom prst="rect">
            <a:avLst/>
          </a:prstGeom>
        </p:spPr>
      </p:pic>
    </p:spTree>
    <p:extLst>
      <p:ext uri="{BB962C8B-B14F-4D97-AF65-F5344CB8AC3E}">
        <p14:creationId xmlns:p14="http://schemas.microsoft.com/office/powerpoint/2010/main" val="3728013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Parallax</vt:lpstr>
      <vt:lpstr>    Bramhope Primary School    </vt:lpstr>
      <vt:lpstr>Our Phonics Programme</vt:lpstr>
      <vt:lpstr>Vocabulary </vt:lpstr>
      <vt:lpstr>Where do we start?</vt:lpstr>
      <vt:lpstr>Key Skills </vt:lpstr>
      <vt:lpstr>Robot talk      m- a - t                               ch- i - p  </vt:lpstr>
      <vt:lpstr>PowerPoint Presentation</vt:lpstr>
      <vt:lpstr>PowerPoint Presentation</vt:lpstr>
      <vt:lpstr>PowerPoint Presentation</vt:lpstr>
      <vt:lpstr>We make it interactive and fun!</vt:lpstr>
      <vt:lpstr>Tricky words </vt:lpstr>
      <vt:lpstr>When will phonics be taught?</vt:lpstr>
      <vt:lpstr>What happens in a phonics lesson?</vt:lpstr>
      <vt:lpstr>Home reading scheme</vt:lpstr>
      <vt:lpstr>PowerPoint Presentation</vt:lpstr>
      <vt:lpstr>Which set book will my child get?  How do the sets work?</vt:lpstr>
      <vt:lpstr>Which set book will my child get?</vt:lpstr>
      <vt:lpstr>Phase 4 phonics</vt:lpstr>
      <vt:lpstr>PowerPoint Presentation</vt:lpstr>
      <vt:lpstr>PowerPoint Presentation</vt:lpstr>
      <vt:lpstr>PowerPoint Presentation</vt:lpstr>
      <vt:lpstr>Parent support</vt:lpstr>
      <vt:lpstr>My child doesn’t like reading. What can I do? </vt:lpstr>
      <vt:lpstr>Where to go for more support?</vt:lpstr>
      <vt:lpstr>When will we start getting reading books?</vt:lpstr>
      <vt:lpstr>Bug Club</vt:lpstr>
      <vt:lpstr>Thank you for listening.  Any questions?</vt:lpstr>
    </vt:vector>
  </TitlesOfParts>
  <Company>Bramhope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Bramhope Primary School</dc:title>
  <dc:creator>Naomi Burns</dc:creator>
  <cp:revision>1</cp:revision>
  <dcterms:created xsi:type="dcterms:W3CDTF">2021-09-23T08:49:32Z</dcterms:created>
  <dcterms:modified xsi:type="dcterms:W3CDTF">2021-10-05T21:02:10Z</dcterms:modified>
</cp:coreProperties>
</file>